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9" r:id="rId3"/>
    <p:sldId id="258" r:id="rId4"/>
    <p:sldId id="273" r:id="rId5"/>
    <p:sldId id="276" r:id="rId6"/>
    <p:sldId id="287" r:id="rId7"/>
    <p:sldId id="288" r:id="rId8"/>
    <p:sldId id="277" r:id="rId9"/>
    <p:sldId id="267" r:id="rId10"/>
    <p:sldId id="259" r:id="rId11"/>
    <p:sldId id="280" r:id="rId12"/>
    <p:sldId id="289" r:id="rId13"/>
    <p:sldId id="260" r:id="rId14"/>
    <p:sldId id="281" r:id="rId15"/>
    <p:sldId id="261" r:id="rId16"/>
    <p:sldId id="282" r:id="rId17"/>
    <p:sldId id="262" r:id="rId18"/>
    <p:sldId id="283" r:id="rId19"/>
    <p:sldId id="278" r:id="rId20"/>
    <p:sldId id="284" r:id="rId21"/>
    <p:sldId id="295" r:id="rId22"/>
    <p:sldId id="296" r:id="rId23"/>
    <p:sldId id="297" r:id="rId24"/>
    <p:sldId id="298" r:id="rId25"/>
    <p:sldId id="299" r:id="rId26"/>
    <p:sldId id="300" r:id="rId27"/>
    <p:sldId id="301" r:id="rId28"/>
    <p:sldId id="302" r:id="rId29"/>
    <p:sldId id="290" r:id="rId30"/>
    <p:sldId id="291" r:id="rId31"/>
    <p:sldId id="264" r:id="rId32"/>
    <p:sldId id="285" r:id="rId33"/>
    <p:sldId id="256" r:id="rId34"/>
    <p:sldId id="292" r:id="rId35"/>
    <p:sldId id="286" r:id="rId36"/>
    <p:sldId id="293" r:id="rId37"/>
    <p:sldId id="294" r:id="rId38"/>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2E700DB3-DBF0-4086-B675-117E7A9610B8}" type="datetimeFigureOut">
              <a:rPr lang="pt-BR" smtClean="0"/>
              <a:t>11/06/2014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E700DB3-DBF0-4086-B675-117E7A9610B8}" type="datetimeFigureOut">
              <a:rPr lang="pt-BR" smtClean="0"/>
              <a:t>11/06/2014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E700DB3-DBF0-4086-B675-117E7A9610B8}" type="datetimeFigureOut">
              <a:rPr lang="pt-BR" smtClean="0"/>
              <a:t>11/06/2014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t>‹nº›</a:t>
            </a:fld>
            <a:endParaRPr lang="pt-B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BR" smtClean="0"/>
              <a:t>Clique para editar o estilo do subtítulo mestre</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ADBBA65-5C4F-48C2-9D43-D6697BF61A15}" type="slidenum">
              <a:rPr lang="pt-BR">
                <a:solidFill>
                  <a:srgbClr val="000000"/>
                </a:solidFill>
              </a:rPr>
              <a:pPr>
                <a:defRPr/>
              </a:pPr>
              <a:t>‹nº›</a:t>
            </a:fld>
            <a:endParaRPr lang="pt-BR">
              <a:solidFill>
                <a:srgbClr val="000000"/>
              </a:solidFill>
            </a:endParaRPr>
          </a:p>
        </p:txBody>
      </p:sp>
    </p:spTree>
    <p:extLst>
      <p:ext uri="{BB962C8B-B14F-4D97-AF65-F5344CB8AC3E}">
        <p14:creationId xmlns:p14="http://schemas.microsoft.com/office/powerpoint/2010/main" val="28680953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7F898F9-A301-4F01-86B1-A368A56B30E5}" type="slidenum">
              <a:rPr lang="pt-BR">
                <a:solidFill>
                  <a:srgbClr val="000000"/>
                </a:solidFill>
              </a:rPr>
              <a:pPr>
                <a:defRPr/>
              </a:pPr>
              <a:t>‹nº›</a:t>
            </a:fld>
            <a:endParaRPr lang="pt-BR">
              <a:solidFill>
                <a:srgbClr val="000000"/>
              </a:solidFill>
            </a:endParaRPr>
          </a:p>
        </p:txBody>
      </p:sp>
    </p:spTree>
    <p:extLst>
      <p:ext uri="{BB962C8B-B14F-4D97-AF65-F5344CB8AC3E}">
        <p14:creationId xmlns:p14="http://schemas.microsoft.com/office/powerpoint/2010/main" val="24061482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os estilos do texto mestre</a:t>
            </a:r>
          </a:p>
        </p:txBody>
      </p:sp>
      <p:sp>
        <p:nvSpPr>
          <p:cNvPr id="4" name="Rectangle 4"/>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133CC43-E438-4387-82A9-1C7F8171DC8D}" type="slidenum">
              <a:rPr lang="pt-BR">
                <a:solidFill>
                  <a:srgbClr val="000000"/>
                </a:solidFill>
              </a:rPr>
              <a:pPr>
                <a:defRPr/>
              </a:pPr>
              <a:t>‹nº›</a:t>
            </a:fld>
            <a:endParaRPr lang="pt-BR">
              <a:solidFill>
                <a:srgbClr val="000000"/>
              </a:solidFill>
            </a:endParaRPr>
          </a:p>
        </p:txBody>
      </p:sp>
    </p:spTree>
    <p:extLst>
      <p:ext uri="{BB962C8B-B14F-4D97-AF65-F5344CB8AC3E}">
        <p14:creationId xmlns:p14="http://schemas.microsoft.com/office/powerpoint/2010/main" val="21752977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Rectangle 4"/>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4733477-7A3B-4BA4-B607-5A2A131544A1}" type="slidenum">
              <a:rPr lang="pt-BR">
                <a:solidFill>
                  <a:srgbClr val="000000"/>
                </a:solidFill>
              </a:rPr>
              <a:pPr>
                <a:defRPr/>
              </a:pPr>
              <a:t>‹nº›</a:t>
            </a:fld>
            <a:endParaRPr lang="pt-BR">
              <a:solidFill>
                <a:srgbClr val="000000"/>
              </a:solidFill>
            </a:endParaRPr>
          </a:p>
        </p:txBody>
      </p:sp>
    </p:spTree>
    <p:extLst>
      <p:ext uri="{BB962C8B-B14F-4D97-AF65-F5344CB8AC3E}">
        <p14:creationId xmlns:p14="http://schemas.microsoft.com/office/powerpoint/2010/main" val="8487811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Rectangle 4"/>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C5FB956D-5FD0-4F33-9023-95DF25045BFE}" type="slidenum">
              <a:rPr lang="pt-BR">
                <a:solidFill>
                  <a:srgbClr val="000000"/>
                </a:solidFill>
              </a:rPr>
              <a:pPr>
                <a:defRPr/>
              </a:pPr>
              <a:t>‹nº›</a:t>
            </a:fld>
            <a:endParaRPr lang="pt-BR">
              <a:solidFill>
                <a:srgbClr val="000000"/>
              </a:solidFill>
            </a:endParaRPr>
          </a:p>
        </p:txBody>
      </p:sp>
    </p:spTree>
    <p:extLst>
      <p:ext uri="{BB962C8B-B14F-4D97-AF65-F5344CB8AC3E}">
        <p14:creationId xmlns:p14="http://schemas.microsoft.com/office/powerpoint/2010/main" val="8552606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Rectangle 4"/>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C0FDBD1A-6B04-4823-AF8B-A342A675ABBC}" type="slidenum">
              <a:rPr lang="pt-BR">
                <a:solidFill>
                  <a:srgbClr val="000000"/>
                </a:solidFill>
              </a:rPr>
              <a:pPr>
                <a:defRPr/>
              </a:pPr>
              <a:t>‹nº›</a:t>
            </a:fld>
            <a:endParaRPr lang="pt-BR">
              <a:solidFill>
                <a:srgbClr val="000000"/>
              </a:solidFill>
            </a:endParaRPr>
          </a:p>
        </p:txBody>
      </p:sp>
    </p:spTree>
    <p:extLst>
      <p:ext uri="{BB962C8B-B14F-4D97-AF65-F5344CB8AC3E}">
        <p14:creationId xmlns:p14="http://schemas.microsoft.com/office/powerpoint/2010/main" val="29360311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F35E0FB1-F9B0-4DA1-8BAB-480C1F667C94}" type="slidenum">
              <a:rPr lang="pt-BR">
                <a:solidFill>
                  <a:srgbClr val="000000"/>
                </a:solidFill>
              </a:rPr>
              <a:pPr>
                <a:defRPr/>
              </a:pPr>
              <a:t>‹nº›</a:t>
            </a:fld>
            <a:endParaRPr lang="pt-BR">
              <a:solidFill>
                <a:srgbClr val="000000"/>
              </a:solidFill>
            </a:endParaRPr>
          </a:p>
        </p:txBody>
      </p:sp>
    </p:spTree>
    <p:extLst>
      <p:ext uri="{BB962C8B-B14F-4D97-AF65-F5344CB8AC3E}">
        <p14:creationId xmlns:p14="http://schemas.microsoft.com/office/powerpoint/2010/main" val="36767557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4"/>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5C06961-69B8-4076-B92C-7E811208B472}" type="slidenum">
              <a:rPr lang="pt-BR">
                <a:solidFill>
                  <a:srgbClr val="000000"/>
                </a:solidFill>
              </a:rPr>
              <a:pPr>
                <a:defRPr/>
              </a:pPr>
              <a:t>‹nº›</a:t>
            </a:fld>
            <a:endParaRPr lang="pt-BR">
              <a:solidFill>
                <a:srgbClr val="000000"/>
              </a:solidFill>
            </a:endParaRPr>
          </a:p>
        </p:txBody>
      </p:sp>
    </p:spTree>
    <p:extLst>
      <p:ext uri="{BB962C8B-B14F-4D97-AF65-F5344CB8AC3E}">
        <p14:creationId xmlns:p14="http://schemas.microsoft.com/office/powerpoint/2010/main" val="1365819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E700DB3-DBF0-4086-B675-117E7A9610B8}" type="datetimeFigureOut">
              <a:rPr lang="pt-BR" smtClean="0"/>
              <a:t>11/06/2014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t>‹nº›</a:t>
            </a:fld>
            <a:endParaRPr lang="pt-B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smtClean="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4"/>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CBD4B44-DF50-47CF-B7C8-EDC32B9C0310}" type="slidenum">
              <a:rPr lang="pt-BR">
                <a:solidFill>
                  <a:srgbClr val="000000"/>
                </a:solidFill>
              </a:rPr>
              <a:pPr>
                <a:defRPr/>
              </a:pPr>
              <a:t>‹nº›</a:t>
            </a:fld>
            <a:endParaRPr lang="pt-BR">
              <a:solidFill>
                <a:srgbClr val="000000"/>
              </a:solidFill>
            </a:endParaRPr>
          </a:p>
        </p:txBody>
      </p:sp>
    </p:spTree>
    <p:extLst>
      <p:ext uri="{BB962C8B-B14F-4D97-AF65-F5344CB8AC3E}">
        <p14:creationId xmlns:p14="http://schemas.microsoft.com/office/powerpoint/2010/main" val="10484700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EAD68AE-D119-48AB-AA52-1EF9E526AA4E}" type="slidenum">
              <a:rPr lang="pt-BR">
                <a:solidFill>
                  <a:srgbClr val="000000"/>
                </a:solidFill>
              </a:rPr>
              <a:pPr>
                <a:defRPr/>
              </a:pPr>
              <a:t>‹nº›</a:t>
            </a:fld>
            <a:endParaRPr lang="pt-BR">
              <a:solidFill>
                <a:srgbClr val="000000"/>
              </a:solidFill>
            </a:endParaRPr>
          </a:p>
        </p:txBody>
      </p:sp>
    </p:spTree>
    <p:extLst>
      <p:ext uri="{BB962C8B-B14F-4D97-AF65-F5344CB8AC3E}">
        <p14:creationId xmlns:p14="http://schemas.microsoft.com/office/powerpoint/2010/main" val="22025088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68EBE32-8273-4A23-AF91-324B5CE1A8CB}" type="slidenum">
              <a:rPr lang="pt-BR">
                <a:solidFill>
                  <a:srgbClr val="000000"/>
                </a:solidFill>
              </a:rPr>
              <a:pPr>
                <a:defRPr/>
              </a:pPr>
              <a:t>‹nº›</a:t>
            </a:fld>
            <a:endParaRPr lang="pt-BR">
              <a:solidFill>
                <a:srgbClr val="000000"/>
              </a:solidFill>
            </a:endParaRPr>
          </a:p>
        </p:txBody>
      </p:sp>
    </p:spTree>
    <p:extLst>
      <p:ext uri="{BB962C8B-B14F-4D97-AF65-F5344CB8AC3E}">
        <p14:creationId xmlns:p14="http://schemas.microsoft.com/office/powerpoint/2010/main" val="547113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2E700DB3-DBF0-4086-B675-117E7A9610B8}" type="datetimeFigureOut">
              <a:rPr lang="pt-BR" smtClean="0"/>
              <a:t>11/06/2014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2E700DB3-DBF0-4086-B675-117E7A9610B8}" type="datetimeFigureOut">
              <a:rPr lang="pt-BR" smtClean="0"/>
              <a:t>11/06/2014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119D8CF-8DEC-4D9F-84EE-ADF04DFF3391}" type="slidenum">
              <a:rPr lang="pt-BR" smtClean="0"/>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2E700DB3-DBF0-4086-B675-117E7A9610B8}" type="datetimeFigureOut">
              <a:rPr lang="pt-BR" smtClean="0"/>
              <a:t>11/06/2014</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2119D8CF-8DEC-4D9F-84EE-ADF04DFF3391}" type="slidenum">
              <a:rPr lang="pt-BR" smtClean="0"/>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2E700DB3-DBF0-4086-B675-117E7A9610B8}" type="datetimeFigureOut">
              <a:rPr lang="pt-BR" smtClean="0"/>
              <a:t>11/06/2014</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2119D8CF-8DEC-4D9F-84EE-ADF04DFF3391}" type="slidenum">
              <a:rPr lang="pt-BR" smtClean="0"/>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2E700DB3-DBF0-4086-B675-117E7A9610B8}" type="datetimeFigureOut">
              <a:rPr lang="pt-BR" smtClean="0"/>
              <a:t>11/06/2014</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2119D8CF-8DEC-4D9F-84EE-ADF04DFF3391}"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2E700DB3-DBF0-4086-B675-117E7A9610B8}" type="datetimeFigureOut">
              <a:rPr lang="pt-BR" smtClean="0"/>
              <a:t>11/06/2014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119D8CF-8DEC-4D9F-84EE-ADF04DFF3391}" type="slidenum">
              <a:rPr lang="pt-BR" smtClean="0"/>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2E700DB3-DBF0-4086-B675-117E7A9610B8}" type="datetimeFigureOut">
              <a:rPr lang="pt-BR" smtClean="0"/>
              <a:t>11/06/2014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119D8CF-8DEC-4D9F-84EE-ADF04DFF3391}" type="slidenum">
              <a:rPr lang="pt-BR" smtClean="0"/>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700DB3-DBF0-4086-B675-117E7A9610B8}" type="datetimeFigureOut">
              <a:rPr lang="pt-BR" smtClean="0"/>
              <a:t>11/06/2014</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19D8CF-8DEC-4D9F-84EE-ADF04DFF3391}" type="slidenum">
              <a:rPr lang="pt-BR" smtClean="0"/>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t-BR" altLang="pt-BR" smtClean="0"/>
              <a:t>Clique para editar o estilo do título mestre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altLang="pt-BR" smtClean="0"/>
              <a:t>Clique para editar os estilos do texto mestre</a:t>
            </a:r>
          </a:p>
          <a:p>
            <a:pPr lvl="1"/>
            <a:r>
              <a:rPr lang="pt-BR" altLang="pt-BR" smtClean="0"/>
              <a:t>Segundo nível</a:t>
            </a:r>
          </a:p>
          <a:p>
            <a:pPr lvl="2"/>
            <a:r>
              <a:rPr lang="pt-BR" altLang="pt-BR" smtClean="0"/>
              <a:t>Terceiro nível</a:t>
            </a:r>
          </a:p>
          <a:p>
            <a:pPr lvl="3"/>
            <a:r>
              <a:rPr lang="pt-BR" altLang="pt-BR" smtClean="0"/>
              <a:t>Quarto nível</a:t>
            </a:r>
          </a:p>
          <a:p>
            <a:pPr lvl="4"/>
            <a:r>
              <a:rPr lang="pt-BR" altLang="pt-BR" smtClean="0"/>
              <a:t>Quinto nível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pt-BR">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pt-BR">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6E07D5D3-9556-4828-9C52-51E6F468EA04}" type="slidenum">
              <a:rPr lang="pt-BR">
                <a:solidFill>
                  <a:srgbClr val="000000"/>
                </a:solidFill>
              </a:rPr>
              <a:pPr fontAlgn="base">
                <a:spcBef>
                  <a:spcPct val="0"/>
                </a:spcBef>
                <a:spcAft>
                  <a:spcPct val="0"/>
                </a:spcAft>
                <a:defRPr/>
              </a:pPr>
              <a:t>‹nº›</a:t>
            </a:fld>
            <a:endParaRPr lang="pt-BR">
              <a:solidFill>
                <a:srgbClr val="000000"/>
              </a:solidFill>
            </a:endParaRPr>
          </a:p>
        </p:txBody>
      </p:sp>
    </p:spTree>
    <p:extLst>
      <p:ext uri="{BB962C8B-B14F-4D97-AF65-F5344CB8AC3E}">
        <p14:creationId xmlns:p14="http://schemas.microsoft.com/office/powerpoint/2010/main" val="7243737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igrejasantoantonio.com.br/novo/images/stories/stoantoni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308" y="1412776"/>
            <a:ext cx="4487822" cy="5445224"/>
          </a:xfrm>
          <a:prstGeom prst="rect">
            <a:avLst/>
          </a:prstGeom>
          <a:noFill/>
          <a:extLst>
            <a:ext uri="{909E8E84-426E-40DD-AFC4-6F175D3DCCD1}">
              <a14:hiddenFill xmlns:a14="http://schemas.microsoft.com/office/drawing/2010/main">
                <a:solidFill>
                  <a:srgbClr val="FFFFFF"/>
                </a:solidFill>
              </a14:hiddenFill>
            </a:ext>
          </a:extLst>
        </p:spPr>
      </p:pic>
      <p:sp>
        <p:nvSpPr>
          <p:cNvPr id="6" name="Título 5"/>
          <p:cNvSpPr>
            <a:spLocks noGrp="1"/>
          </p:cNvSpPr>
          <p:nvPr>
            <p:ph type="title"/>
          </p:nvPr>
        </p:nvSpPr>
        <p:spPr/>
        <p:txBody>
          <a:bodyPr>
            <a:normAutofit fontScale="90000"/>
          </a:bodyPr>
          <a:lstStyle/>
          <a:p>
            <a:r>
              <a:rPr lang="pt-BR" b="1" dirty="0" smtClean="0">
                <a:latin typeface="Arial" panose="020B0604020202020204" pitchFamily="34" charset="0"/>
                <a:cs typeface="Arial" panose="020B0604020202020204" pitchFamily="34" charset="0"/>
              </a:rPr>
              <a:t>SEXTO DIA DA TREZENA</a:t>
            </a:r>
            <a:br>
              <a:rPr lang="pt-BR" b="1" dirty="0" smtClean="0">
                <a:latin typeface="Arial" panose="020B0604020202020204" pitchFamily="34" charset="0"/>
                <a:cs typeface="Arial" panose="020B0604020202020204" pitchFamily="34" charset="0"/>
              </a:rPr>
            </a:br>
            <a:r>
              <a:rPr lang="pt-BR" b="1" dirty="0" smtClean="0">
                <a:latin typeface="Arial" panose="020B0604020202020204" pitchFamily="34" charset="0"/>
                <a:cs typeface="Arial" panose="020B0604020202020204" pitchFamily="34" charset="0"/>
              </a:rPr>
              <a:t>SEJAM BEM VINDOS</a:t>
            </a:r>
            <a:endParaRPr lang="pt-B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53101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igrejasantoantonio.com.br/novo/images/stories/stoantoni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7" y="0"/>
            <a:ext cx="5556073" cy="6741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59089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490066"/>
          </a:xfrm>
        </p:spPr>
        <p:txBody>
          <a:bodyPr>
            <a:normAutofit fontScale="90000"/>
          </a:bodyPr>
          <a:lstStyle/>
          <a:p>
            <a:r>
              <a:rPr lang="pt-BR" b="1" dirty="0" smtClean="0"/>
              <a:t>HINO DE LOUVOR</a:t>
            </a:r>
            <a:endParaRPr lang="pt-BR" b="1" dirty="0"/>
          </a:p>
        </p:txBody>
      </p:sp>
      <p:sp>
        <p:nvSpPr>
          <p:cNvPr id="3" name="Espaço Reservado para Conteúdo 2"/>
          <p:cNvSpPr>
            <a:spLocks noGrp="1"/>
          </p:cNvSpPr>
          <p:nvPr>
            <p:ph idx="1"/>
          </p:nvPr>
        </p:nvSpPr>
        <p:spPr>
          <a:xfrm>
            <a:off x="107504" y="836712"/>
            <a:ext cx="8784976" cy="5760640"/>
          </a:xfrm>
        </p:spPr>
        <p:txBody>
          <a:bodyPr>
            <a:normAutofit fontScale="85000" lnSpcReduction="10000"/>
          </a:bodyPr>
          <a:lstStyle/>
          <a:p>
            <a:pPr marL="0" indent="0">
              <a:buNone/>
            </a:pPr>
            <a:r>
              <a:rPr lang="pt-BR" dirty="0"/>
              <a:t>1</a:t>
            </a:r>
            <a:r>
              <a:rPr lang="pt-BR" dirty="0">
                <a:latin typeface="Arial" panose="020B0604020202020204" pitchFamily="34" charset="0"/>
                <a:cs typeface="Arial" panose="020B0604020202020204" pitchFamily="34" charset="0"/>
              </a:rPr>
              <a:t>. Glória a Deus nos altos céus, paz na   terra aos seus amados, a vós louvam, Rei celeste, os que foram libertados.</a:t>
            </a:r>
          </a:p>
          <a:p>
            <a:pPr marL="0" indent="0">
              <a:buNone/>
            </a:pPr>
            <a:r>
              <a:rPr lang="pt-BR" b="1" dirty="0" smtClean="0">
                <a:latin typeface="Arial" panose="020B0604020202020204" pitchFamily="34" charset="0"/>
                <a:cs typeface="Arial" panose="020B0604020202020204" pitchFamily="34" charset="0"/>
              </a:rPr>
              <a:t>GLORIA </a:t>
            </a:r>
            <a:r>
              <a:rPr lang="pt-BR" b="1" dirty="0">
                <a:latin typeface="Arial" panose="020B0604020202020204" pitchFamily="34" charset="0"/>
                <a:cs typeface="Arial" panose="020B0604020202020204" pitchFamily="34" charset="0"/>
              </a:rPr>
              <a:t>A DEUS LÁ NOS CEUS E PAZ AOS SEUS AMÉM</a:t>
            </a:r>
            <a:endParaRPr lang="pt-BR" dirty="0">
              <a:latin typeface="Arial" panose="020B0604020202020204" pitchFamily="34" charset="0"/>
              <a:cs typeface="Arial" panose="020B0604020202020204" pitchFamily="34" charset="0"/>
            </a:endParaRPr>
          </a:p>
          <a:p>
            <a:pPr marL="0" indent="0">
              <a:buNone/>
            </a:pPr>
            <a:r>
              <a:rPr lang="pt-BR" dirty="0">
                <a:latin typeface="Arial" panose="020B0604020202020204" pitchFamily="34" charset="0"/>
                <a:cs typeface="Arial" panose="020B0604020202020204" pitchFamily="34" charset="0"/>
              </a:rPr>
              <a:t>2. Deus e Pai nós vos louvamos, adoramos, bendizemos; damos glória ao vosso nome, vossos dons agradecemos.</a:t>
            </a:r>
          </a:p>
          <a:p>
            <a:pPr marL="0" indent="0">
              <a:buNone/>
            </a:pPr>
            <a:r>
              <a:rPr lang="pt-BR" dirty="0">
                <a:latin typeface="Arial" panose="020B0604020202020204" pitchFamily="34" charset="0"/>
                <a:cs typeface="Arial" panose="020B0604020202020204" pitchFamily="34" charset="0"/>
              </a:rPr>
              <a:t> Senhor nosso, Jesus Cristo, Unigênito do Pai, vós de Deus Cordeiro Santo, nossas culpas perdoai!</a:t>
            </a:r>
          </a:p>
          <a:p>
            <a:pPr marL="0" indent="0">
              <a:buNone/>
            </a:pPr>
            <a:r>
              <a:rPr lang="pt-BR" dirty="0">
                <a:latin typeface="Arial" panose="020B0604020202020204" pitchFamily="34" charset="0"/>
                <a:cs typeface="Arial" panose="020B0604020202020204" pitchFamily="34" charset="0"/>
              </a:rPr>
              <a:t>3. Vós, que estais junto do Pai, como nosso intercessor, acolhei, nossos pedidos, atendei nosso clamor!</a:t>
            </a:r>
          </a:p>
          <a:p>
            <a:pPr marL="0" indent="0">
              <a:buNone/>
            </a:pPr>
            <a:r>
              <a:rPr lang="pt-BR" dirty="0">
                <a:latin typeface="Arial" panose="020B0604020202020204" pitchFamily="34" charset="0"/>
                <a:cs typeface="Arial" panose="020B0604020202020204" pitchFamily="34" charset="0"/>
              </a:rPr>
              <a:t> Vós somente sois o Santo, o Altíssimo, o Senhor, com o Espírito Divino, de Deus Pai no esplendor.</a:t>
            </a:r>
          </a:p>
          <a:p>
            <a:endParaRPr lang="pt-B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36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548680"/>
            <a:ext cx="8229600" cy="5577483"/>
          </a:xfrm>
        </p:spPr>
        <p:txBody>
          <a:bodyPr>
            <a:normAutofit/>
          </a:bodyPr>
          <a:lstStyle/>
          <a:p>
            <a:pPr marL="0" indent="0">
              <a:buNone/>
            </a:pPr>
            <a:r>
              <a:rPr lang="pt-BR" sz="4400" b="1" dirty="0" smtClean="0"/>
              <a:t>SALMO </a:t>
            </a:r>
            <a:r>
              <a:rPr lang="pt-BR" sz="4400" b="1" dirty="0" smtClean="0"/>
              <a:t>RESPONSORIAL</a:t>
            </a:r>
          </a:p>
          <a:p>
            <a:pPr marL="0" indent="0">
              <a:buNone/>
            </a:pPr>
            <a:endParaRPr lang="pt-BR" sz="4400" b="1" dirty="0" smtClean="0"/>
          </a:p>
          <a:p>
            <a:pPr marL="0" indent="0">
              <a:buNone/>
            </a:pPr>
            <a:r>
              <a:rPr lang="pt-BR" sz="5400" b="1" dirty="0" smtClean="0">
                <a:latin typeface="Arial" panose="020B0604020202020204" pitchFamily="34" charset="0"/>
                <a:cs typeface="Arial" panose="020B0604020202020204" pitchFamily="34" charset="0"/>
              </a:rPr>
              <a:t>Senhor</a:t>
            </a:r>
            <a:r>
              <a:rPr lang="pt-BR" sz="5400" b="1" dirty="0">
                <a:latin typeface="Arial" panose="020B0604020202020204" pitchFamily="34" charset="0"/>
                <a:cs typeface="Arial" panose="020B0604020202020204" pitchFamily="34" charset="0"/>
              </a:rPr>
              <a:t>, é vossa face que eu procuro!</a:t>
            </a:r>
            <a:endParaRPr lang="pt-BR" sz="5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285287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igrejasantoantonio.com.br/novo/images/stories/stoantoni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7" y="0"/>
            <a:ext cx="5556073" cy="6741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77266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404664"/>
            <a:ext cx="8229600" cy="5721499"/>
          </a:xfrm>
        </p:spPr>
        <p:txBody>
          <a:bodyPr/>
          <a:lstStyle/>
          <a:p>
            <a:pPr marL="0" indent="0">
              <a:buNone/>
            </a:pPr>
            <a:r>
              <a:rPr lang="pt-BR" b="1" u="sng" dirty="0" smtClean="0"/>
              <a:t>Aclamação</a:t>
            </a:r>
          </a:p>
          <a:p>
            <a:pPr marL="0" indent="0">
              <a:buNone/>
            </a:pPr>
            <a:r>
              <a:rPr lang="pt-BR" sz="4400" dirty="0"/>
              <a:t>Como são belos os pés do mensageiro, que anuncia a paz. Como são belos os pés do mensageiro, que anuncia o Senhor.</a:t>
            </a:r>
            <a:br>
              <a:rPr lang="pt-BR" sz="4400" dirty="0"/>
            </a:br>
            <a:r>
              <a:rPr lang="pt-BR" sz="4400" b="1" dirty="0"/>
              <a:t>Ele </a:t>
            </a:r>
            <a:r>
              <a:rPr lang="pt-BR" sz="4400" b="1" dirty="0" err="1"/>
              <a:t>vive,ALELUIA</a:t>
            </a:r>
            <a:r>
              <a:rPr lang="pt-BR" sz="4400" b="1" dirty="0"/>
              <a:t>, Ele reina, PARA SEMPRE, Ele é Deus e Senhor (2x)</a:t>
            </a:r>
            <a:endParaRPr lang="pt-BR"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153414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igrejasantoantonio.com.br/novo/images/stories/stoantoni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7" y="0"/>
            <a:ext cx="5556073" cy="6741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809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79512" y="188640"/>
            <a:ext cx="8784976" cy="6336704"/>
          </a:xfrm>
        </p:spPr>
        <p:txBody>
          <a:bodyPr>
            <a:normAutofit/>
          </a:bodyPr>
          <a:lstStyle/>
          <a:p>
            <a:pPr marL="0" indent="0" fontAlgn="base">
              <a:buNone/>
            </a:pPr>
            <a:r>
              <a:rPr lang="pt-BR" b="1" dirty="0" smtClean="0"/>
              <a:t>OFERENDAS</a:t>
            </a:r>
          </a:p>
          <a:p>
            <a:pPr marL="0" indent="0">
              <a:buNone/>
            </a:pPr>
            <a:r>
              <a:rPr lang="pt-BR" i="1" dirty="0" err="1"/>
              <a:t>Lalaiá</a:t>
            </a:r>
            <a:r>
              <a:rPr lang="pt-BR" i="1" dirty="0"/>
              <a:t>, </a:t>
            </a:r>
            <a:r>
              <a:rPr lang="pt-BR" i="1" dirty="0" err="1"/>
              <a:t>lalaiá</a:t>
            </a:r>
            <a:r>
              <a:rPr lang="pt-BR" i="1" dirty="0"/>
              <a:t>, </a:t>
            </a:r>
            <a:r>
              <a:rPr lang="pt-BR" i="1" dirty="0" err="1"/>
              <a:t>lalalaiá</a:t>
            </a:r>
            <a:r>
              <a:rPr lang="pt-BR" i="1" dirty="0"/>
              <a:t>!</a:t>
            </a:r>
            <a:endParaRPr lang="pt-BR" dirty="0"/>
          </a:p>
          <a:p>
            <a:pPr marL="0" indent="0">
              <a:buNone/>
            </a:pPr>
            <a:r>
              <a:rPr lang="pt-BR" dirty="0"/>
              <a:t>-Quando o trigo amadurece e do sol recebe a cor, quando a uva se torna prece na oferta do nosso amor. </a:t>
            </a:r>
            <a:r>
              <a:rPr lang="pt-BR" i="1" dirty="0"/>
              <a:t>/: Damos graças pela vida derramada neste chão, pois és tu, ó Deus da vida, quem dá vida à criação!</a:t>
            </a:r>
            <a:endParaRPr lang="pt-BR" dirty="0"/>
          </a:p>
          <a:p>
            <a:pPr marL="0" indent="0">
              <a:buNone/>
            </a:pPr>
            <a:r>
              <a:rPr lang="pt-BR" dirty="0"/>
              <a:t>-Os presentes da natureza, o amor do coração, o teu povo canta a certeza, traz a vida em procissão. /: </a:t>
            </a:r>
            <a:r>
              <a:rPr lang="pt-BR" i="1" dirty="0"/>
              <a:t>Abençoa nossa vida, o trabalho redentor, as colheitas repartidas, para celebrar o amor.</a:t>
            </a:r>
            <a:endParaRPr lang="pt-BR" dirty="0"/>
          </a:p>
          <a:p>
            <a:endParaRPr lang="pt-BR" dirty="0"/>
          </a:p>
        </p:txBody>
      </p:sp>
    </p:spTree>
    <p:extLst>
      <p:ext uri="{BB962C8B-B14F-4D97-AF65-F5344CB8AC3E}">
        <p14:creationId xmlns:p14="http://schemas.microsoft.com/office/powerpoint/2010/main" val="1294412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igrejasantoantonio.com.br/novo/images/stories/stoantoni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7" y="0"/>
            <a:ext cx="5556073" cy="6741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53060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634082"/>
          </a:xfrm>
        </p:spPr>
        <p:txBody>
          <a:bodyPr>
            <a:normAutofit fontScale="90000"/>
          </a:bodyPr>
          <a:lstStyle/>
          <a:p>
            <a:r>
              <a:rPr lang="pt-BR" b="1" dirty="0" smtClean="0"/>
              <a:t>SANTO</a:t>
            </a:r>
            <a:endParaRPr lang="pt-BR" b="1" dirty="0"/>
          </a:p>
        </p:txBody>
      </p:sp>
      <p:sp>
        <p:nvSpPr>
          <p:cNvPr id="3" name="Espaço Reservado para Conteúdo 2"/>
          <p:cNvSpPr>
            <a:spLocks noGrp="1"/>
          </p:cNvSpPr>
          <p:nvPr>
            <p:ph idx="1"/>
          </p:nvPr>
        </p:nvSpPr>
        <p:spPr>
          <a:xfrm>
            <a:off x="179512" y="764704"/>
            <a:ext cx="8856984" cy="5361459"/>
          </a:xfrm>
        </p:spPr>
        <p:txBody>
          <a:bodyPr>
            <a:noAutofit/>
          </a:bodyPr>
          <a:lstStyle/>
          <a:p>
            <a:pPr marL="0" indent="0">
              <a:buNone/>
            </a:pPr>
            <a:r>
              <a:rPr lang="pt-BR" sz="3600" dirty="0" smtClean="0">
                <a:latin typeface="Arial" panose="020B0604020202020204" pitchFamily="34" charset="0"/>
                <a:cs typeface="Arial" panose="020B0604020202020204" pitchFamily="34" charset="0"/>
              </a:rPr>
              <a:t>SANTO, SANTO, SANTO. SENHOR DEUS DO UNIVERSO. O CÉU E TERRA PROCLAMAM, A VOSSA GLÓRIA.</a:t>
            </a:r>
          </a:p>
          <a:p>
            <a:pPr marL="0" indent="0">
              <a:buNone/>
            </a:pPr>
            <a:r>
              <a:rPr lang="pt-BR" sz="3600" b="1" dirty="0" smtClean="0">
                <a:latin typeface="Arial" panose="020B0604020202020204" pitchFamily="34" charset="0"/>
                <a:cs typeface="Arial" panose="020B0604020202020204" pitchFamily="34" charset="0"/>
              </a:rPr>
              <a:t>HOSANA, HOSANA, HOSANA, HOSANA. HOSANA NAS ALTURAS.</a:t>
            </a:r>
          </a:p>
          <a:p>
            <a:pPr marL="0" indent="0">
              <a:buNone/>
            </a:pPr>
            <a:r>
              <a:rPr lang="pt-BR" sz="3600" dirty="0" smtClean="0">
                <a:latin typeface="Arial" panose="020B0604020202020204" pitchFamily="34" charset="0"/>
                <a:cs typeface="Arial" panose="020B0604020202020204" pitchFamily="34" charset="0"/>
              </a:rPr>
              <a:t>BENDITO O QUE VEM EM NOME DO SENHOR.</a:t>
            </a:r>
            <a:endParaRPr lang="pt-BR"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507426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igrejasantoantonio.com.br/novo/images/stories/stoantoni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7" y="0"/>
            <a:ext cx="5556073" cy="6741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6601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79512" y="404664"/>
            <a:ext cx="8712968" cy="6120680"/>
          </a:xfrm>
        </p:spPr>
        <p:txBody>
          <a:bodyPr>
            <a:normAutofit lnSpcReduction="10000"/>
          </a:bodyPr>
          <a:lstStyle/>
          <a:p>
            <a:pPr marL="0" indent="0" algn="ctr">
              <a:buNone/>
            </a:pPr>
            <a:r>
              <a:rPr lang="pt-BR" sz="3600" b="1" dirty="0" smtClean="0">
                <a:latin typeface="Arial" panose="020B0604020202020204" pitchFamily="34" charset="0"/>
                <a:cs typeface="Arial" panose="020B0604020202020204" pitchFamily="34" charset="0"/>
              </a:rPr>
              <a:t>HINO DE SANTO ANTONIO</a:t>
            </a:r>
            <a:endParaRPr lang="pt-BR" sz="3600" b="1" dirty="0">
              <a:latin typeface="Arial" panose="020B0604020202020204" pitchFamily="34" charset="0"/>
              <a:cs typeface="Arial" panose="020B0604020202020204" pitchFamily="34" charset="0"/>
            </a:endParaRPr>
          </a:p>
          <a:p>
            <a:pPr marL="0" indent="0">
              <a:buNone/>
            </a:pPr>
            <a:r>
              <a:rPr lang="pt-BR" sz="3600" dirty="0" smtClean="0">
                <a:latin typeface="Arial" panose="020B0604020202020204" pitchFamily="34" charset="0"/>
                <a:cs typeface="Arial" panose="020B0604020202020204" pitchFamily="34" charset="0"/>
              </a:rPr>
              <a:t>Santo </a:t>
            </a:r>
            <a:r>
              <a:rPr lang="pt-BR" sz="3600" dirty="0">
                <a:latin typeface="Arial" panose="020B0604020202020204" pitchFamily="34" charset="0"/>
                <a:cs typeface="Arial" panose="020B0604020202020204" pitchFamily="34" charset="0"/>
              </a:rPr>
              <a:t>Antônio Missionário. Que através da pregação Converteste a Jesus Cristo</a:t>
            </a:r>
            <a:r>
              <a:rPr lang="pt-BR" sz="3600" dirty="0" smtClean="0">
                <a:latin typeface="Arial" panose="020B0604020202020204" pitchFamily="34" charset="0"/>
                <a:cs typeface="Arial" panose="020B0604020202020204" pitchFamily="34" charset="0"/>
              </a:rPr>
              <a:t>. O </a:t>
            </a:r>
            <a:r>
              <a:rPr lang="pt-BR" sz="3600" dirty="0">
                <a:latin typeface="Arial" panose="020B0604020202020204" pitchFamily="34" charset="0"/>
                <a:cs typeface="Arial" panose="020B0604020202020204" pitchFamily="34" charset="0"/>
              </a:rPr>
              <a:t>Ateu e o pagão Infundi em mim também a sublime vocação</a:t>
            </a:r>
            <a:r>
              <a:rPr lang="pt-BR" sz="3600" dirty="0" smtClean="0">
                <a:latin typeface="Arial" panose="020B0604020202020204" pitchFamily="34" charset="0"/>
                <a:cs typeface="Arial" panose="020B0604020202020204" pitchFamily="34" charset="0"/>
              </a:rPr>
              <a:t>. De </a:t>
            </a:r>
            <a:r>
              <a:rPr lang="pt-BR" sz="3600" dirty="0">
                <a:latin typeface="Arial" panose="020B0604020202020204" pitchFamily="34" charset="0"/>
                <a:cs typeface="Arial" panose="020B0604020202020204" pitchFamily="34" charset="0"/>
              </a:rPr>
              <a:t>levar a boa nova do Evangelho do meu irmão</a:t>
            </a:r>
          </a:p>
          <a:p>
            <a:pPr marL="0" indent="0">
              <a:buNone/>
            </a:pPr>
            <a:r>
              <a:rPr lang="pt-BR" sz="3600" b="1" dirty="0" smtClean="0">
                <a:latin typeface="Arial" panose="020B0604020202020204" pitchFamily="34" charset="0"/>
                <a:cs typeface="Arial" panose="020B0604020202020204" pitchFamily="34" charset="0"/>
              </a:rPr>
              <a:t>Santo </a:t>
            </a:r>
            <a:r>
              <a:rPr lang="pt-BR" sz="3600" b="1" dirty="0">
                <a:latin typeface="Arial" panose="020B0604020202020204" pitchFamily="34" charset="0"/>
                <a:cs typeface="Arial" panose="020B0604020202020204" pitchFamily="34" charset="0"/>
              </a:rPr>
              <a:t>Antônio, Santo Antônio, tu que levas em teus braços, Jesus Cristo ainda </a:t>
            </a:r>
            <a:r>
              <a:rPr lang="pt-BR" sz="3600" b="1" dirty="0" smtClean="0">
                <a:latin typeface="Arial" panose="020B0604020202020204" pitchFamily="34" charset="0"/>
                <a:cs typeface="Arial" panose="020B0604020202020204" pitchFamily="34" charset="0"/>
              </a:rPr>
              <a:t>criança Ilumina </a:t>
            </a:r>
            <a:r>
              <a:rPr lang="pt-BR" sz="3600" b="1" dirty="0">
                <a:latin typeface="Arial" panose="020B0604020202020204" pitchFamily="34" charset="0"/>
                <a:cs typeface="Arial" panose="020B0604020202020204" pitchFamily="34" charset="0"/>
              </a:rPr>
              <a:t>os meus passos, dai-me um pouco de esperança.</a:t>
            </a:r>
            <a:endParaRPr lang="pt-BR" sz="3600" dirty="0">
              <a:latin typeface="Arial" panose="020B0604020202020204" pitchFamily="34" charset="0"/>
              <a:cs typeface="Arial" panose="020B0604020202020204" pitchFamily="34" charset="0"/>
            </a:endParaRPr>
          </a:p>
          <a:p>
            <a:pPr marL="0" indent="0">
              <a:buNone/>
            </a:pPr>
            <a:r>
              <a:rPr lang="pt-BR" dirty="0"/>
              <a:t> </a:t>
            </a:r>
          </a:p>
        </p:txBody>
      </p:sp>
    </p:spTree>
    <p:extLst>
      <p:ext uri="{BB962C8B-B14F-4D97-AF65-F5344CB8AC3E}">
        <p14:creationId xmlns:p14="http://schemas.microsoft.com/office/powerpoint/2010/main" val="30461111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50825" y="333375"/>
            <a:ext cx="8713788" cy="5792788"/>
          </a:xfrm>
        </p:spPr>
        <p:txBody>
          <a:bodyPr/>
          <a:lstStyle/>
          <a:p>
            <a:pPr marL="0" indent="0">
              <a:lnSpc>
                <a:spcPct val="115000"/>
              </a:lnSpc>
              <a:spcAft>
                <a:spcPts val="0"/>
              </a:spcAft>
              <a:buFontTx/>
              <a:buNone/>
              <a:defRPr/>
            </a:pPr>
            <a:r>
              <a:rPr lang="pt-BR" sz="2400" b="1" dirty="0" smtClean="0">
                <a:solidFill>
                  <a:srgbClr val="000000"/>
                </a:solidFill>
                <a:latin typeface="Verdana"/>
                <a:ea typeface="Times New Roman"/>
                <a:cs typeface="Times New Roman"/>
              </a:rPr>
              <a:t>COMUNHÃO </a:t>
            </a:r>
            <a:endParaRPr lang="pt-BR" sz="2400" dirty="0" smtClean="0">
              <a:latin typeface="Calibri"/>
              <a:ea typeface="Calibri"/>
              <a:cs typeface="Times New Roman"/>
            </a:endParaRPr>
          </a:p>
          <a:p>
            <a:pPr marL="0" indent="0">
              <a:lnSpc>
                <a:spcPct val="115000"/>
              </a:lnSpc>
              <a:spcAft>
                <a:spcPts val="0"/>
              </a:spcAft>
              <a:buFontTx/>
              <a:buNone/>
              <a:defRPr/>
            </a:pPr>
            <a:r>
              <a:rPr lang="pt-BR" sz="4400" dirty="0">
                <a:solidFill>
                  <a:srgbClr val="000000"/>
                </a:solidFill>
                <a:latin typeface="+mj-lt"/>
                <a:ea typeface="Times New Roman"/>
                <a:cs typeface="Times New Roman"/>
              </a:rPr>
              <a:t>1. Se calarem a voz dos profetas, as pedras falarão. Se fecharem uns poucos caminhos, mil trilhas nascerão</a:t>
            </a:r>
            <a:r>
              <a:rPr lang="pt-BR" sz="4400" dirty="0" smtClean="0">
                <a:solidFill>
                  <a:srgbClr val="000000"/>
                </a:solidFill>
                <a:latin typeface="+mj-lt"/>
                <a:ea typeface="Times New Roman"/>
                <a:cs typeface="Times New Roman"/>
              </a:rPr>
              <a:t>.</a:t>
            </a:r>
            <a:endParaRPr lang="pt-BR" sz="4400" dirty="0" smtClean="0">
              <a:latin typeface="+mj-lt"/>
              <a:ea typeface="Calibri"/>
              <a:cs typeface="Times New Roman"/>
            </a:endParaRPr>
          </a:p>
        </p:txBody>
      </p:sp>
    </p:spTree>
    <p:extLst>
      <p:ext uri="{BB962C8B-B14F-4D97-AF65-F5344CB8AC3E}">
        <p14:creationId xmlns:p14="http://schemas.microsoft.com/office/powerpoint/2010/main" val="23672877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50825" y="333375"/>
            <a:ext cx="8713788" cy="5792788"/>
          </a:xfrm>
        </p:spPr>
        <p:txBody>
          <a:bodyPr/>
          <a:lstStyle/>
          <a:p>
            <a:pPr marL="0" indent="0">
              <a:lnSpc>
                <a:spcPct val="115000"/>
              </a:lnSpc>
              <a:spcAft>
                <a:spcPts val="0"/>
              </a:spcAft>
              <a:buFontTx/>
              <a:buNone/>
              <a:defRPr/>
            </a:pPr>
            <a:r>
              <a:rPr lang="pt-BR" sz="3400" b="1" i="1" dirty="0" smtClean="0">
                <a:solidFill>
                  <a:srgbClr val="000000"/>
                </a:solidFill>
                <a:latin typeface="+mj-lt"/>
                <a:ea typeface="Times New Roman"/>
                <a:cs typeface="Times New Roman"/>
              </a:rPr>
              <a:t>Muito </a:t>
            </a:r>
            <a:r>
              <a:rPr lang="pt-BR" sz="3400" b="1" i="1" dirty="0">
                <a:solidFill>
                  <a:srgbClr val="000000"/>
                </a:solidFill>
                <a:latin typeface="+mj-lt"/>
                <a:ea typeface="Times New Roman"/>
                <a:cs typeface="Times New Roman"/>
              </a:rPr>
              <a:t>tempo não dura a verdade nestas margens estreitas demais. Deus criou o infinito pra vida ser sempre mais</a:t>
            </a:r>
            <a:r>
              <a:rPr lang="pt-BR" sz="3400" b="1" i="1" dirty="0" smtClean="0">
                <a:solidFill>
                  <a:srgbClr val="000000"/>
                </a:solidFill>
                <a:latin typeface="+mj-lt"/>
                <a:ea typeface="Times New Roman"/>
                <a:cs typeface="Times New Roman"/>
              </a:rPr>
              <a:t>.</a:t>
            </a:r>
          </a:p>
          <a:p>
            <a:pPr marL="0" indent="0">
              <a:lnSpc>
                <a:spcPct val="115000"/>
              </a:lnSpc>
              <a:spcAft>
                <a:spcPts val="0"/>
              </a:spcAft>
              <a:buFontTx/>
              <a:buNone/>
              <a:defRPr/>
            </a:pPr>
            <a:r>
              <a:rPr lang="pt-BR" b="1" dirty="0" smtClean="0">
                <a:solidFill>
                  <a:srgbClr val="000000"/>
                </a:solidFill>
                <a:ea typeface="Times New Roman"/>
                <a:cs typeface="Times New Roman"/>
              </a:rPr>
              <a:t>É </a:t>
            </a:r>
            <a:r>
              <a:rPr lang="pt-BR" b="1" dirty="0">
                <a:solidFill>
                  <a:srgbClr val="000000"/>
                </a:solidFill>
                <a:ea typeface="Times New Roman"/>
                <a:cs typeface="Times New Roman"/>
              </a:rPr>
              <a:t>Jesus este pão de igualdade. Viemos pra comungar com a luta sofrida do povo que quer ter voz, ter vez, lugar. Comungar é tornar- se um perigo viemos pra incomodar. Com a fé e união nossos passos um dia vão chegar</a:t>
            </a:r>
            <a:r>
              <a:rPr lang="pt-BR" b="1" dirty="0" smtClean="0">
                <a:solidFill>
                  <a:srgbClr val="000000"/>
                </a:solidFill>
                <a:ea typeface="Times New Roman"/>
                <a:cs typeface="Times New Roman"/>
              </a:rPr>
              <a:t>!</a:t>
            </a:r>
            <a:endParaRPr lang="pt-BR" dirty="0" smtClean="0">
              <a:ea typeface="Calibri"/>
              <a:cs typeface="Times New Roman"/>
            </a:endParaRPr>
          </a:p>
        </p:txBody>
      </p:sp>
    </p:spTree>
    <p:extLst>
      <p:ext uri="{BB962C8B-B14F-4D97-AF65-F5344CB8AC3E}">
        <p14:creationId xmlns:p14="http://schemas.microsoft.com/office/powerpoint/2010/main" val="17749650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50825" y="333375"/>
            <a:ext cx="8713788" cy="5792788"/>
          </a:xfrm>
        </p:spPr>
        <p:txBody>
          <a:bodyPr/>
          <a:lstStyle/>
          <a:p>
            <a:pPr marL="0" indent="0">
              <a:lnSpc>
                <a:spcPct val="115000"/>
              </a:lnSpc>
              <a:spcAft>
                <a:spcPts val="0"/>
              </a:spcAft>
              <a:buFontTx/>
              <a:buNone/>
              <a:defRPr/>
            </a:pPr>
            <a:r>
              <a:rPr lang="pt-BR" sz="4400" dirty="0" smtClean="0">
                <a:solidFill>
                  <a:srgbClr val="000000"/>
                </a:solidFill>
                <a:latin typeface="+mj-lt"/>
                <a:ea typeface="Times New Roman"/>
                <a:cs typeface="Times New Roman"/>
              </a:rPr>
              <a:t>2</a:t>
            </a:r>
            <a:r>
              <a:rPr lang="pt-BR" sz="4400" dirty="0">
                <a:solidFill>
                  <a:srgbClr val="000000"/>
                </a:solidFill>
                <a:latin typeface="+mj-lt"/>
                <a:ea typeface="Times New Roman"/>
                <a:cs typeface="Times New Roman"/>
              </a:rPr>
              <a:t>. O Espírito é vento incessante, que nada há de prender. Ele sopra até no absurdo que a gente não quer ver.</a:t>
            </a:r>
            <a:endParaRPr lang="pt-BR" sz="4400" dirty="0" smtClean="0">
              <a:latin typeface="+mj-lt"/>
              <a:ea typeface="Calibri"/>
              <a:cs typeface="Times New Roman"/>
            </a:endParaRPr>
          </a:p>
          <a:p>
            <a:pPr marL="0" indent="0">
              <a:buFontTx/>
              <a:buNone/>
              <a:defRPr/>
            </a:pPr>
            <a:endParaRPr lang="pt-BR" dirty="0"/>
          </a:p>
        </p:txBody>
      </p:sp>
    </p:spTree>
    <p:extLst>
      <p:ext uri="{BB962C8B-B14F-4D97-AF65-F5344CB8AC3E}">
        <p14:creationId xmlns:p14="http://schemas.microsoft.com/office/powerpoint/2010/main" val="13388278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50825" y="333375"/>
            <a:ext cx="8713788" cy="5792788"/>
          </a:xfrm>
        </p:spPr>
        <p:txBody>
          <a:bodyPr/>
          <a:lstStyle/>
          <a:p>
            <a:pPr marL="0" indent="0">
              <a:lnSpc>
                <a:spcPct val="115000"/>
              </a:lnSpc>
              <a:spcAft>
                <a:spcPts val="0"/>
              </a:spcAft>
              <a:buFontTx/>
              <a:buNone/>
              <a:defRPr/>
            </a:pPr>
            <a:r>
              <a:rPr lang="pt-BR" b="1" dirty="0" smtClean="0">
                <a:solidFill>
                  <a:srgbClr val="000000"/>
                </a:solidFill>
                <a:latin typeface="+mj-lt"/>
                <a:ea typeface="Times New Roman"/>
                <a:cs typeface="Times New Roman"/>
              </a:rPr>
              <a:t>Muito </a:t>
            </a:r>
            <a:r>
              <a:rPr lang="pt-BR" b="1" dirty="0">
                <a:solidFill>
                  <a:srgbClr val="000000"/>
                </a:solidFill>
                <a:latin typeface="+mj-lt"/>
                <a:ea typeface="Times New Roman"/>
                <a:cs typeface="Times New Roman"/>
              </a:rPr>
              <a:t>tempo não dura a verdade nestas margens estreitas demais. Deus criou o infinito pra vida ser sempre mais</a:t>
            </a:r>
            <a:r>
              <a:rPr lang="pt-BR" b="1" dirty="0" smtClean="0">
                <a:solidFill>
                  <a:srgbClr val="000000"/>
                </a:solidFill>
                <a:latin typeface="+mj-lt"/>
                <a:ea typeface="Times New Roman"/>
                <a:cs typeface="Times New Roman"/>
              </a:rPr>
              <a:t>.</a:t>
            </a:r>
          </a:p>
          <a:p>
            <a:pPr marL="0" indent="0">
              <a:lnSpc>
                <a:spcPct val="115000"/>
              </a:lnSpc>
              <a:spcAft>
                <a:spcPts val="0"/>
              </a:spcAft>
              <a:buFontTx/>
              <a:buNone/>
              <a:defRPr/>
            </a:pPr>
            <a:r>
              <a:rPr lang="pt-BR" b="1" dirty="0" smtClean="0">
                <a:solidFill>
                  <a:srgbClr val="000000"/>
                </a:solidFill>
                <a:latin typeface="+mj-lt"/>
                <a:ea typeface="Times New Roman"/>
                <a:cs typeface="Times New Roman"/>
              </a:rPr>
              <a:t>É </a:t>
            </a:r>
            <a:r>
              <a:rPr lang="pt-BR" b="1" dirty="0">
                <a:solidFill>
                  <a:srgbClr val="000000"/>
                </a:solidFill>
                <a:latin typeface="+mj-lt"/>
                <a:ea typeface="Times New Roman"/>
                <a:cs typeface="Times New Roman"/>
              </a:rPr>
              <a:t>Jesus este pão de igualdade. Viemos pra comungar com a luta sofrida do povo que quer ter voz, ter vez, lugar. Comungar é tornar- se um perigo viemos pra incomodar. Com a fé e união nossos passos um dia vão chegar</a:t>
            </a:r>
            <a:r>
              <a:rPr lang="pt-BR" b="1" dirty="0" smtClean="0">
                <a:solidFill>
                  <a:srgbClr val="000000"/>
                </a:solidFill>
                <a:latin typeface="+mj-lt"/>
                <a:ea typeface="Times New Roman"/>
                <a:cs typeface="Times New Roman"/>
              </a:rPr>
              <a:t>!</a:t>
            </a:r>
            <a:endParaRPr lang="pt-BR" sz="4400" dirty="0" smtClean="0">
              <a:latin typeface="+mj-lt"/>
              <a:ea typeface="Calibri"/>
              <a:cs typeface="Times New Roman"/>
            </a:endParaRPr>
          </a:p>
        </p:txBody>
      </p:sp>
    </p:spTree>
    <p:extLst>
      <p:ext uri="{BB962C8B-B14F-4D97-AF65-F5344CB8AC3E}">
        <p14:creationId xmlns:p14="http://schemas.microsoft.com/office/powerpoint/2010/main" val="31223088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50825" y="333375"/>
            <a:ext cx="8713788" cy="5792788"/>
          </a:xfrm>
        </p:spPr>
        <p:txBody>
          <a:bodyPr/>
          <a:lstStyle/>
          <a:p>
            <a:pPr marL="0" indent="0">
              <a:lnSpc>
                <a:spcPct val="115000"/>
              </a:lnSpc>
              <a:spcAft>
                <a:spcPts val="0"/>
              </a:spcAft>
              <a:buFontTx/>
              <a:buNone/>
              <a:defRPr/>
            </a:pPr>
            <a:r>
              <a:rPr lang="pt-BR" sz="4400" dirty="0" smtClean="0">
                <a:solidFill>
                  <a:srgbClr val="000000"/>
                </a:solidFill>
                <a:latin typeface="+mj-lt"/>
                <a:ea typeface="Times New Roman"/>
                <a:cs typeface="Times New Roman"/>
              </a:rPr>
              <a:t>3</a:t>
            </a:r>
            <a:r>
              <a:rPr lang="pt-BR" sz="4400" dirty="0">
                <a:solidFill>
                  <a:srgbClr val="000000"/>
                </a:solidFill>
                <a:latin typeface="+mj-lt"/>
                <a:ea typeface="Times New Roman"/>
                <a:cs typeface="Times New Roman"/>
              </a:rPr>
              <a:t>. No banquete da festa de uns poucos, só rico se sentou. Nosso Deus fica ao lado dos pobres, colhendo o que sobrou.</a:t>
            </a:r>
            <a:endParaRPr lang="pt-BR" sz="4400" dirty="0" smtClean="0">
              <a:latin typeface="+mj-lt"/>
              <a:ea typeface="Calibri"/>
              <a:cs typeface="Times New Roman"/>
            </a:endParaRPr>
          </a:p>
          <a:p>
            <a:pPr marL="0" indent="0">
              <a:buFontTx/>
              <a:buNone/>
              <a:defRPr/>
            </a:pPr>
            <a:endParaRPr lang="pt-BR" dirty="0"/>
          </a:p>
        </p:txBody>
      </p:sp>
    </p:spTree>
    <p:extLst>
      <p:ext uri="{BB962C8B-B14F-4D97-AF65-F5344CB8AC3E}">
        <p14:creationId xmlns:p14="http://schemas.microsoft.com/office/powerpoint/2010/main" val="3849761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50825" y="333375"/>
            <a:ext cx="8713788" cy="5792788"/>
          </a:xfrm>
        </p:spPr>
        <p:txBody>
          <a:bodyPr/>
          <a:lstStyle/>
          <a:p>
            <a:pPr marL="0" indent="0">
              <a:lnSpc>
                <a:spcPct val="115000"/>
              </a:lnSpc>
              <a:spcAft>
                <a:spcPts val="0"/>
              </a:spcAft>
              <a:buFontTx/>
              <a:buNone/>
              <a:defRPr/>
            </a:pPr>
            <a:r>
              <a:rPr lang="pt-BR" b="1" dirty="0" smtClean="0">
                <a:solidFill>
                  <a:srgbClr val="000000"/>
                </a:solidFill>
                <a:latin typeface="+mj-lt"/>
                <a:ea typeface="Times New Roman"/>
                <a:cs typeface="Times New Roman"/>
              </a:rPr>
              <a:t>Muito </a:t>
            </a:r>
            <a:r>
              <a:rPr lang="pt-BR" b="1" dirty="0">
                <a:solidFill>
                  <a:srgbClr val="000000"/>
                </a:solidFill>
                <a:latin typeface="+mj-lt"/>
                <a:ea typeface="Times New Roman"/>
                <a:cs typeface="Times New Roman"/>
              </a:rPr>
              <a:t>tempo não dura a verdade nestas margens estreitas demais. Deus criou o infinito pra vida ser sempre mais</a:t>
            </a:r>
            <a:r>
              <a:rPr lang="pt-BR" b="1" dirty="0" smtClean="0">
                <a:solidFill>
                  <a:srgbClr val="000000"/>
                </a:solidFill>
                <a:latin typeface="+mj-lt"/>
                <a:ea typeface="Times New Roman"/>
                <a:cs typeface="Times New Roman"/>
              </a:rPr>
              <a:t>.</a:t>
            </a:r>
          </a:p>
          <a:p>
            <a:pPr marL="0" indent="0">
              <a:lnSpc>
                <a:spcPct val="115000"/>
              </a:lnSpc>
              <a:spcAft>
                <a:spcPts val="0"/>
              </a:spcAft>
              <a:buFontTx/>
              <a:buNone/>
              <a:defRPr/>
            </a:pPr>
            <a:r>
              <a:rPr lang="pt-BR" b="1" dirty="0" smtClean="0">
                <a:solidFill>
                  <a:srgbClr val="000000"/>
                </a:solidFill>
                <a:latin typeface="+mj-lt"/>
                <a:ea typeface="Times New Roman"/>
                <a:cs typeface="Times New Roman"/>
              </a:rPr>
              <a:t>É </a:t>
            </a:r>
            <a:r>
              <a:rPr lang="pt-BR" b="1" dirty="0">
                <a:solidFill>
                  <a:srgbClr val="000000"/>
                </a:solidFill>
                <a:latin typeface="+mj-lt"/>
                <a:ea typeface="Times New Roman"/>
                <a:cs typeface="Times New Roman"/>
              </a:rPr>
              <a:t>Jesus este pão de igualdade. Viemos pra comungar com a luta sofrida do povo que quer ter voz, ter vez, lugar. Comungar é tornar- se um perigo viemos pra incomodar. Com a fé e união nossos passos um dia vão chegar</a:t>
            </a:r>
            <a:r>
              <a:rPr lang="pt-BR" b="1" dirty="0" smtClean="0">
                <a:solidFill>
                  <a:srgbClr val="000000"/>
                </a:solidFill>
                <a:latin typeface="+mj-lt"/>
                <a:ea typeface="Times New Roman"/>
                <a:cs typeface="Times New Roman"/>
              </a:rPr>
              <a:t>!</a:t>
            </a:r>
            <a:endParaRPr lang="pt-BR" sz="4400" dirty="0" smtClean="0">
              <a:latin typeface="+mj-lt"/>
              <a:ea typeface="Calibri"/>
              <a:cs typeface="Times New Roman"/>
            </a:endParaRPr>
          </a:p>
        </p:txBody>
      </p:sp>
    </p:spTree>
    <p:extLst>
      <p:ext uri="{BB962C8B-B14F-4D97-AF65-F5344CB8AC3E}">
        <p14:creationId xmlns:p14="http://schemas.microsoft.com/office/powerpoint/2010/main" val="27830144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Espaço Reservado para Conteúdo 2"/>
          <p:cNvSpPr>
            <a:spLocks noGrp="1"/>
          </p:cNvSpPr>
          <p:nvPr>
            <p:ph idx="1"/>
          </p:nvPr>
        </p:nvSpPr>
        <p:spPr>
          <a:xfrm>
            <a:off x="250825" y="333375"/>
            <a:ext cx="8713788" cy="5792788"/>
          </a:xfrm>
        </p:spPr>
        <p:txBody>
          <a:bodyPr/>
          <a:lstStyle/>
          <a:p>
            <a:pPr marL="0" indent="0">
              <a:lnSpc>
                <a:spcPct val="115000"/>
              </a:lnSpc>
              <a:buFontTx/>
              <a:buNone/>
            </a:pPr>
            <a:r>
              <a:rPr lang="pt-BR" altLang="pt-BR" sz="4000" smtClean="0">
                <a:solidFill>
                  <a:srgbClr val="000000"/>
                </a:solidFill>
                <a:latin typeface="Verdana" pitchFamily="34" charset="0"/>
                <a:cs typeface="Times New Roman" pitchFamily="18" charset="0"/>
              </a:rPr>
              <a:t>4. Toda luta verá o seu dia nascer da escuridão. Ensaiamos a festa e a alegria fazendo a comunhão.</a:t>
            </a:r>
            <a:endParaRPr lang="pt-BR" altLang="pt-BR" sz="4000" smtClean="0">
              <a:latin typeface="Calibri" pitchFamily="34" charset="0"/>
              <a:ea typeface="Calibri" pitchFamily="34" charset="0"/>
              <a:cs typeface="Times New Roman" pitchFamily="18" charset="0"/>
            </a:endParaRPr>
          </a:p>
          <a:p>
            <a:pPr marL="0" indent="0">
              <a:buFontTx/>
              <a:buNone/>
            </a:pPr>
            <a:endParaRPr lang="pt-BR" altLang="pt-BR" smtClean="0"/>
          </a:p>
        </p:txBody>
      </p:sp>
    </p:spTree>
    <p:extLst>
      <p:ext uri="{BB962C8B-B14F-4D97-AF65-F5344CB8AC3E}">
        <p14:creationId xmlns:p14="http://schemas.microsoft.com/office/powerpoint/2010/main" val="9472308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50825" y="333375"/>
            <a:ext cx="8713788" cy="5792788"/>
          </a:xfrm>
        </p:spPr>
        <p:txBody>
          <a:bodyPr/>
          <a:lstStyle/>
          <a:p>
            <a:pPr marL="0" indent="0">
              <a:lnSpc>
                <a:spcPct val="115000"/>
              </a:lnSpc>
              <a:spcAft>
                <a:spcPts val="0"/>
              </a:spcAft>
              <a:buFontTx/>
              <a:buNone/>
              <a:defRPr/>
            </a:pPr>
            <a:r>
              <a:rPr lang="pt-BR" b="1" dirty="0" smtClean="0">
                <a:solidFill>
                  <a:srgbClr val="000000"/>
                </a:solidFill>
                <a:latin typeface="+mj-lt"/>
                <a:ea typeface="Times New Roman"/>
                <a:cs typeface="Times New Roman"/>
              </a:rPr>
              <a:t>Muito </a:t>
            </a:r>
            <a:r>
              <a:rPr lang="pt-BR" b="1" dirty="0">
                <a:solidFill>
                  <a:srgbClr val="000000"/>
                </a:solidFill>
                <a:latin typeface="+mj-lt"/>
                <a:ea typeface="Times New Roman"/>
                <a:cs typeface="Times New Roman"/>
              </a:rPr>
              <a:t>tempo não dura a verdade nestas margens estreitas demais. Deus criou o infinito pra vida ser sempre mais</a:t>
            </a:r>
            <a:r>
              <a:rPr lang="pt-BR" b="1" dirty="0" smtClean="0">
                <a:solidFill>
                  <a:srgbClr val="000000"/>
                </a:solidFill>
                <a:latin typeface="+mj-lt"/>
                <a:ea typeface="Times New Roman"/>
                <a:cs typeface="Times New Roman"/>
              </a:rPr>
              <a:t>.</a:t>
            </a:r>
          </a:p>
          <a:p>
            <a:pPr marL="0" indent="0">
              <a:lnSpc>
                <a:spcPct val="115000"/>
              </a:lnSpc>
              <a:spcAft>
                <a:spcPts val="0"/>
              </a:spcAft>
              <a:buFontTx/>
              <a:buNone/>
              <a:defRPr/>
            </a:pPr>
            <a:r>
              <a:rPr lang="pt-BR" b="1" dirty="0" smtClean="0">
                <a:solidFill>
                  <a:srgbClr val="000000"/>
                </a:solidFill>
                <a:latin typeface="+mj-lt"/>
                <a:ea typeface="Times New Roman"/>
                <a:cs typeface="Times New Roman"/>
              </a:rPr>
              <a:t>É </a:t>
            </a:r>
            <a:r>
              <a:rPr lang="pt-BR" b="1" dirty="0">
                <a:solidFill>
                  <a:srgbClr val="000000"/>
                </a:solidFill>
                <a:latin typeface="+mj-lt"/>
                <a:ea typeface="Times New Roman"/>
                <a:cs typeface="Times New Roman"/>
              </a:rPr>
              <a:t>Jesus este pão de igualdade. Viemos pra comungar com a luta sofrida do povo que quer ter voz, ter vez, lugar. Comungar é tornar- se um perigo viemos pra incomodar. Com a fé e união nossos passos um dia vão chegar</a:t>
            </a:r>
            <a:r>
              <a:rPr lang="pt-BR" b="1" dirty="0" smtClean="0">
                <a:solidFill>
                  <a:srgbClr val="000000"/>
                </a:solidFill>
                <a:latin typeface="+mj-lt"/>
                <a:ea typeface="Times New Roman"/>
                <a:cs typeface="Times New Roman"/>
              </a:rPr>
              <a:t>!</a:t>
            </a:r>
            <a:endParaRPr lang="pt-BR" sz="4400" dirty="0" smtClean="0">
              <a:latin typeface="+mj-lt"/>
              <a:ea typeface="Calibri"/>
              <a:cs typeface="Times New Roman"/>
            </a:endParaRPr>
          </a:p>
        </p:txBody>
      </p:sp>
    </p:spTree>
    <p:extLst>
      <p:ext uri="{BB962C8B-B14F-4D97-AF65-F5344CB8AC3E}">
        <p14:creationId xmlns:p14="http://schemas.microsoft.com/office/powerpoint/2010/main" val="35818393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562074"/>
          </a:xfrm>
        </p:spPr>
        <p:txBody>
          <a:bodyPr>
            <a:normAutofit fontScale="90000"/>
          </a:bodyPr>
          <a:lstStyle/>
          <a:p>
            <a:r>
              <a:rPr lang="pt-BR" dirty="0" smtClean="0"/>
              <a:t>COMUNHÃO</a:t>
            </a:r>
            <a:endParaRPr lang="pt-BR" dirty="0"/>
          </a:p>
        </p:txBody>
      </p:sp>
      <p:sp>
        <p:nvSpPr>
          <p:cNvPr id="3" name="Espaço Reservado para Conteúdo 2"/>
          <p:cNvSpPr>
            <a:spLocks noGrp="1"/>
          </p:cNvSpPr>
          <p:nvPr>
            <p:ph idx="1"/>
          </p:nvPr>
        </p:nvSpPr>
        <p:spPr>
          <a:xfrm>
            <a:off x="107504" y="836712"/>
            <a:ext cx="8856984" cy="5289451"/>
          </a:xfrm>
        </p:spPr>
        <p:txBody>
          <a:bodyPr>
            <a:normAutofit fontScale="85000" lnSpcReduction="20000"/>
          </a:bodyPr>
          <a:lstStyle/>
          <a:p>
            <a:pPr marL="0" indent="0">
              <a:buNone/>
            </a:pPr>
            <a:r>
              <a:rPr lang="pt-BR" sz="3900" dirty="0" smtClean="0">
                <a:latin typeface="Arial" panose="020B0604020202020204" pitchFamily="34" charset="0"/>
                <a:cs typeface="Arial" panose="020B0604020202020204" pitchFamily="34" charset="0"/>
              </a:rPr>
              <a:t>-Tu </a:t>
            </a:r>
            <a:r>
              <a:rPr lang="pt-BR" sz="3900" dirty="0">
                <a:latin typeface="Arial" panose="020B0604020202020204" pitchFamily="34" charset="0"/>
                <a:cs typeface="Arial" panose="020B0604020202020204" pitchFamily="34" charset="0"/>
              </a:rPr>
              <a:t>és minha vida, outro Deus não </a:t>
            </a:r>
            <a:r>
              <a:rPr lang="pt-BR" sz="3900" dirty="0" smtClean="0">
                <a:latin typeface="Arial" panose="020B0604020202020204" pitchFamily="34" charset="0"/>
                <a:cs typeface="Arial" panose="020B0604020202020204" pitchFamily="34" charset="0"/>
              </a:rPr>
              <a:t>há. Tu </a:t>
            </a:r>
            <a:r>
              <a:rPr lang="pt-BR" sz="3900" dirty="0">
                <a:latin typeface="Arial" panose="020B0604020202020204" pitchFamily="34" charset="0"/>
                <a:cs typeface="Arial" panose="020B0604020202020204" pitchFamily="34" charset="0"/>
              </a:rPr>
              <a:t>és minha estrada, a minha </a:t>
            </a:r>
            <a:r>
              <a:rPr lang="pt-BR" sz="3900" dirty="0" smtClean="0">
                <a:latin typeface="Arial" panose="020B0604020202020204" pitchFamily="34" charset="0"/>
                <a:cs typeface="Arial" panose="020B0604020202020204" pitchFamily="34" charset="0"/>
              </a:rPr>
              <a:t>verdade. Em </a:t>
            </a:r>
            <a:r>
              <a:rPr lang="pt-BR" sz="3900" dirty="0">
                <a:latin typeface="Arial" panose="020B0604020202020204" pitchFamily="34" charset="0"/>
                <a:cs typeface="Arial" panose="020B0604020202020204" pitchFamily="34" charset="0"/>
              </a:rPr>
              <a:t>Tua palavra eu </a:t>
            </a:r>
            <a:r>
              <a:rPr lang="pt-BR" sz="3900" dirty="0" smtClean="0">
                <a:latin typeface="Arial" panose="020B0604020202020204" pitchFamily="34" charset="0"/>
                <a:cs typeface="Arial" panose="020B0604020202020204" pitchFamily="34" charset="0"/>
              </a:rPr>
              <a:t>caminharei. Enquanto </a:t>
            </a:r>
            <a:r>
              <a:rPr lang="pt-BR" sz="3900" dirty="0">
                <a:latin typeface="Arial" panose="020B0604020202020204" pitchFamily="34" charset="0"/>
                <a:cs typeface="Arial" panose="020B0604020202020204" pitchFamily="34" charset="0"/>
              </a:rPr>
              <a:t>eu viver e até quando Tu quiseres</a:t>
            </a:r>
            <a:br>
              <a:rPr lang="pt-BR" sz="3900" dirty="0">
                <a:latin typeface="Arial" panose="020B0604020202020204" pitchFamily="34" charset="0"/>
                <a:cs typeface="Arial" panose="020B0604020202020204" pitchFamily="34" charset="0"/>
              </a:rPr>
            </a:br>
            <a:r>
              <a:rPr lang="pt-BR" sz="3900" dirty="0">
                <a:latin typeface="Arial" panose="020B0604020202020204" pitchFamily="34" charset="0"/>
                <a:cs typeface="Arial" panose="020B0604020202020204" pitchFamily="34" charset="0"/>
              </a:rPr>
              <a:t>Já não sentirei temor, pois estás </a:t>
            </a:r>
            <a:r>
              <a:rPr lang="pt-BR" sz="3900" dirty="0" smtClean="0">
                <a:latin typeface="Arial" panose="020B0604020202020204" pitchFamily="34" charset="0"/>
                <a:cs typeface="Arial" panose="020B0604020202020204" pitchFamily="34" charset="0"/>
              </a:rPr>
              <a:t>aqui. Tu </a:t>
            </a:r>
            <a:r>
              <a:rPr lang="pt-BR" sz="3900" dirty="0">
                <a:latin typeface="Arial" panose="020B0604020202020204" pitchFamily="34" charset="0"/>
                <a:cs typeface="Arial" panose="020B0604020202020204" pitchFamily="34" charset="0"/>
              </a:rPr>
              <a:t>estás no meio de </a:t>
            </a:r>
            <a:r>
              <a:rPr lang="pt-BR" sz="3900" dirty="0" smtClean="0">
                <a:latin typeface="Arial" panose="020B0604020202020204" pitchFamily="34" charset="0"/>
                <a:cs typeface="Arial" panose="020B0604020202020204" pitchFamily="34" charset="0"/>
              </a:rPr>
              <a:t>nós.</a:t>
            </a:r>
            <a:endParaRPr lang="pt-BR" sz="3900" dirty="0">
              <a:latin typeface="Arial" panose="020B0604020202020204" pitchFamily="34" charset="0"/>
              <a:cs typeface="Arial" panose="020B0604020202020204" pitchFamily="34" charset="0"/>
            </a:endParaRPr>
          </a:p>
          <a:p>
            <a:pPr marL="0" indent="0">
              <a:buNone/>
            </a:pPr>
            <a:r>
              <a:rPr lang="pt-BR" sz="3900" dirty="0" smtClean="0">
                <a:latin typeface="Arial" panose="020B0604020202020204" pitchFamily="34" charset="0"/>
                <a:cs typeface="Arial" panose="020B0604020202020204" pitchFamily="34" charset="0"/>
              </a:rPr>
              <a:t>-Creio </a:t>
            </a:r>
            <a:r>
              <a:rPr lang="pt-BR" sz="3900" dirty="0">
                <a:latin typeface="Arial" panose="020B0604020202020204" pitchFamily="34" charset="0"/>
                <a:cs typeface="Arial" panose="020B0604020202020204" pitchFamily="34" charset="0"/>
              </a:rPr>
              <a:t>em Ti, Senhor, vindo de </a:t>
            </a:r>
            <a:r>
              <a:rPr lang="pt-BR" sz="3900" dirty="0" smtClean="0">
                <a:latin typeface="Arial" panose="020B0604020202020204" pitchFamily="34" charset="0"/>
                <a:cs typeface="Arial" panose="020B0604020202020204" pitchFamily="34" charset="0"/>
              </a:rPr>
              <a:t>Maria. Filho </a:t>
            </a:r>
            <a:r>
              <a:rPr lang="pt-BR" sz="3900" dirty="0">
                <a:latin typeface="Arial" panose="020B0604020202020204" pitchFamily="34" charset="0"/>
                <a:cs typeface="Arial" panose="020B0604020202020204" pitchFamily="34" charset="0"/>
              </a:rPr>
              <a:t>eterno e santo, homem como </a:t>
            </a:r>
            <a:r>
              <a:rPr lang="pt-BR" sz="3900" dirty="0" smtClean="0">
                <a:latin typeface="Arial" panose="020B0604020202020204" pitchFamily="34" charset="0"/>
                <a:cs typeface="Arial" panose="020B0604020202020204" pitchFamily="34" charset="0"/>
              </a:rPr>
              <a:t>nós. Tu </a:t>
            </a:r>
            <a:r>
              <a:rPr lang="pt-BR" sz="3900" dirty="0">
                <a:latin typeface="Arial" panose="020B0604020202020204" pitchFamily="34" charset="0"/>
                <a:cs typeface="Arial" panose="020B0604020202020204" pitchFamily="34" charset="0"/>
              </a:rPr>
              <a:t>morreste por amor, vivo estás em </a:t>
            </a:r>
            <a:r>
              <a:rPr lang="pt-BR" sz="3900" dirty="0" smtClean="0">
                <a:latin typeface="Arial" panose="020B0604020202020204" pitchFamily="34" charset="0"/>
                <a:cs typeface="Arial" panose="020B0604020202020204" pitchFamily="34" charset="0"/>
              </a:rPr>
              <a:t>nós. Unidade </a:t>
            </a:r>
            <a:r>
              <a:rPr lang="pt-BR" sz="3900" dirty="0">
                <a:latin typeface="Arial" panose="020B0604020202020204" pitchFamily="34" charset="0"/>
                <a:cs typeface="Arial" panose="020B0604020202020204" pitchFamily="34" charset="0"/>
              </a:rPr>
              <a:t>Trina com o Espírito e o Pai</a:t>
            </a:r>
            <a:br>
              <a:rPr lang="pt-BR" sz="3900" dirty="0">
                <a:latin typeface="Arial" panose="020B0604020202020204" pitchFamily="34" charset="0"/>
                <a:cs typeface="Arial" panose="020B0604020202020204" pitchFamily="34" charset="0"/>
              </a:rPr>
            </a:br>
            <a:r>
              <a:rPr lang="pt-BR" sz="3900" dirty="0">
                <a:latin typeface="Arial" panose="020B0604020202020204" pitchFamily="34" charset="0"/>
                <a:cs typeface="Arial" panose="020B0604020202020204" pitchFamily="34" charset="0"/>
              </a:rPr>
              <a:t>E um dia, eu bem sei, Tu </a:t>
            </a:r>
            <a:r>
              <a:rPr lang="pt-BR" sz="3900" dirty="0" smtClean="0">
                <a:latin typeface="Arial" panose="020B0604020202020204" pitchFamily="34" charset="0"/>
                <a:cs typeface="Arial" panose="020B0604020202020204" pitchFamily="34" charset="0"/>
              </a:rPr>
              <a:t>retornarás. E </a:t>
            </a:r>
            <a:r>
              <a:rPr lang="pt-BR" sz="3900" dirty="0">
                <a:latin typeface="Arial" panose="020B0604020202020204" pitchFamily="34" charset="0"/>
                <a:cs typeface="Arial" panose="020B0604020202020204" pitchFamily="34" charset="0"/>
              </a:rPr>
              <a:t>abrirás o Reino do Céu</a:t>
            </a:r>
          </a:p>
          <a:p>
            <a:endParaRPr lang="pt-BR" dirty="0"/>
          </a:p>
        </p:txBody>
      </p:sp>
    </p:spTree>
    <p:extLst>
      <p:ext uri="{BB962C8B-B14F-4D97-AF65-F5344CB8AC3E}">
        <p14:creationId xmlns:p14="http://schemas.microsoft.com/office/powerpoint/2010/main" val="19802433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07504" y="116632"/>
            <a:ext cx="9036496" cy="6552728"/>
          </a:xfrm>
        </p:spPr>
        <p:txBody>
          <a:bodyPr>
            <a:normAutofit/>
          </a:bodyPr>
          <a:lstStyle/>
          <a:p>
            <a:pPr marL="0" indent="0">
              <a:buNone/>
            </a:pPr>
            <a:r>
              <a:rPr lang="pt-BR" dirty="0" smtClean="0">
                <a:latin typeface="Arial" panose="020B0604020202020204" pitchFamily="34" charset="0"/>
                <a:cs typeface="Arial" panose="020B0604020202020204" pitchFamily="34" charset="0"/>
              </a:rPr>
              <a:t>-Tu </a:t>
            </a:r>
            <a:r>
              <a:rPr lang="pt-BR" dirty="0">
                <a:latin typeface="Arial" panose="020B0604020202020204" pitchFamily="34" charset="0"/>
                <a:cs typeface="Arial" panose="020B0604020202020204" pitchFamily="34" charset="0"/>
              </a:rPr>
              <a:t>és minha força, outro Deus não há</a:t>
            </a:r>
            <a:br>
              <a:rPr lang="pt-BR" dirty="0">
                <a:latin typeface="Arial" panose="020B0604020202020204" pitchFamily="34" charset="0"/>
                <a:cs typeface="Arial" panose="020B0604020202020204" pitchFamily="34" charset="0"/>
              </a:rPr>
            </a:br>
            <a:r>
              <a:rPr lang="pt-BR" dirty="0">
                <a:latin typeface="Arial" panose="020B0604020202020204" pitchFamily="34" charset="0"/>
                <a:cs typeface="Arial" panose="020B0604020202020204" pitchFamily="34" charset="0"/>
              </a:rPr>
              <a:t>Tu és minha paz, minha liberdade</a:t>
            </a:r>
            <a:br>
              <a:rPr lang="pt-BR" dirty="0">
                <a:latin typeface="Arial" panose="020B0604020202020204" pitchFamily="34" charset="0"/>
                <a:cs typeface="Arial" panose="020B0604020202020204" pitchFamily="34" charset="0"/>
              </a:rPr>
            </a:br>
            <a:r>
              <a:rPr lang="pt-BR" dirty="0">
                <a:latin typeface="Arial" panose="020B0604020202020204" pitchFamily="34" charset="0"/>
                <a:cs typeface="Arial" panose="020B0604020202020204" pitchFamily="34" charset="0"/>
              </a:rPr>
              <a:t>Nada nesta vida nos separará</a:t>
            </a:r>
            <a:br>
              <a:rPr lang="pt-BR" dirty="0">
                <a:latin typeface="Arial" panose="020B0604020202020204" pitchFamily="34" charset="0"/>
                <a:cs typeface="Arial" panose="020B0604020202020204" pitchFamily="34" charset="0"/>
              </a:rPr>
            </a:br>
            <a:r>
              <a:rPr lang="pt-BR" dirty="0">
                <a:latin typeface="Arial" panose="020B0604020202020204" pitchFamily="34" charset="0"/>
                <a:cs typeface="Arial" panose="020B0604020202020204" pitchFamily="34" charset="0"/>
              </a:rPr>
              <a:t>Em Tuas mãos seguras, minha vida guardarás</a:t>
            </a:r>
            <a:br>
              <a:rPr lang="pt-BR" dirty="0">
                <a:latin typeface="Arial" panose="020B0604020202020204" pitchFamily="34" charset="0"/>
                <a:cs typeface="Arial" panose="020B0604020202020204" pitchFamily="34" charset="0"/>
              </a:rPr>
            </a:br>
            <a:r>
              <a:rPr lang="pt-BR" dirty="0">
                <a:latin typeface="Arial" panose="020B0604020202020204" pitchFamily="34" charset="0"/>
                <a:cs typeface="Arial" panose="020B0604020202020204" pitchFamily="34" charset="0"/>
              </a:rPr>
              <a:t>Eu não temerei o mal, Tu me livrarás</a:t>
            </a:r>
            <a:br>
              <a:rPr lang="pt-BR" dirty="0">
                <a:latin typeface="Arial" panose="020B0604020202020204" pitchFamily="34" charset="0"/>
                <a:cs typeface="Arial" panose="020B0604020202020204" pitchFamily="34" charset="0"/>
              </a:rPr>
            </a:br>
            <a:r>
              <a:rPr lang="pt-BR" dirty="0">
                <a:latin typeface="Arial" panose="020B0604020202020204" pitchFamily="34" charset="0"/>
                <a:cs typeface="Arial" panose="020B0604020202020204" pitchFamily="34" charset="0"/>
              </a:rPr>
              <a:t>E no Teu perdão viverei</a:t>
            </a:r>
          </a:p>
          <a:p>
            <a:pPr marL="0" indent="0">
              <a:buNone/>
            </a:pPr>
            <a:r>
              <a:rPr lang="pt-BR" dirty="0" smtClean="0">
                <a:latin typeface="Arial" panose="020B0604020202020204" pitchFamily="34" charset="0"/>
                <a:cs typeface="Arial" panose="020B0604020202020204" pitchFamily="34" charset="0"/>
              </a:rPr>
              <a:t>-Ó</a:t>
            </a:r>
            <a:r>
              <a:rPr lang="pt-BR" dirty="0">
                <a:latin typeface="Arial" panose="020B0604020202020204" pitchFamily="34" charset="0"/>
                <a:cs typeface="Arial" panose="020B0604020202020204" pitchFamily="34" charset="0"/>
              </a:rPr>
              <a:t>, Senhor da vida, creio sempre em Ti</a:t>
            </a:r>
            <a:br>
              <a:rPr lang="pt-BR" dirty="0">
                <a:latin typeface="Arial" panose="020B0604020202020204" pitchFamily="34" charset="0"/>
                <a:cs typeface="Arial" panose="020B0604020202020204" pitchFamily="34" charset="0"/>
              </a:rPr>
            </a:br>
            <a:r>
              <a:rPr lang="pt-BR" dirty="0">
                <a:latin typeface="Arial" panose="020B0604020202020204" pitchFamily="34" charset="0"/>
                <a:cs typeface="Arial" panose="020B0604020202020204" pitchFamily="34" charset="0"/>
              </a:rPr>
              <a:t>Filho Salvador, eu espero em Ti</a:t>
            </a:r>
            <a:br>
              <a:rPr lang="pt-BR" dirty="0">
                <a:latin typeface="Arial" panose="020B0604020202020204" pitchFamily="34" charset="0"/>
                <a:cs typeface="Arial" panose="020B0604020202020204" pitchFamily="34" charset="0"/>
              </a:rPr>
            </a:br>
            <a:r>
              <a:rPr lang="pt-BR" dirty="0">
                <a:latin typeface="Arial" panose="020B0604020202020204" pitchFamily="34" charset="0"/>
                <a:cs typeface="Arial" panose="020B0604020202020204" pitchFamily="34" charset="0"/>
              </a:rPr>
              <a:t>Santo Espírito de amor, desce sobre nós</a:t>
            </a:r>
            <a:br>
              <a:rPr lang="pt-BR" dirty="0">
                <a:latin typeface="Arial" panose="020B0604020202020204" pitchFamily="34" charset="0"/>
                <a:cs typeface="Arial" panose="020B0604020202020204" pitchFamily="34" charset="0"/>
              </a:rPr>
            </a:br>
            <a:r>
              <a:rPr lang="pt-BR" dirty="0">
                <a:latin typeface="Arial" panose="020B0604020202020204" pitchFamily="34" charset="0"/>
                <a:cs typeface="Arial" panose="020B0604020202020204" pitchFamily="34" charset="0"/>
              </a:rPr>
              <a:t>Tu de mil caminhos nos conduzes a uma fé</a:t>
            </a:r>
            <a:br>
              <a:rPr lang="pt-BR" dirty="0">
                <a:latin typeface="Arial" panose="020B0604020202020204" pitchFamily="34" charset="0"/>
                <a:cs typeface="Arial" panose="020B0604020202020204" pitchFamily="34" charset="0"/>
              </a:rPr>
            </a:br>
            <a:r>
              <a:rPr lang="pt-BR" dirty="0">
                <a:latin typeface="Arial" panose="020B0604020202020204" pitchFamily="34" charset="0"/>
                <a:cs typeface="Arial" panose="020B0604020202020204" pitchFamily="34" charset="0"/>
              </a:rPr>
              <a:t>E por mil estradas onde andarmos nós</a:t>
            </a:r>
            <a:br>
              <a:rPr lang="pt-BR" dirty="0">
                <a:latin typeface="Arial" panose="020B0604020202020204" pitchFamily="34" charset="0"/>
                <a:cs typeface="Arial" panose="020B0604020202020204" pitchFamily="34" charset="0"/>
              </a:rPr>
            </a:br>
            <a:r>
              <a:rPr lang="pt-BR" dirty="0">
                <a:latin typeface="Arial" panose="020B0604020202020204" pitchFamily="34" charset="0"/>
                <a:cs typeface="Arial" panose="020B0604020202020204" pitchFamily="34" charset="0"/>
              </a:rPr>
              <a:t>Qual semente nos levará</a:t>
            </a:r>
          </a:p>
          <a:p>
            <a:endParaRPr lang="pt-BR" dirty="0"/>
          </a:p>
        </p:txBody>
      </p:sp>
    </p:spTree>
    <p:extLst>
      <p:ext uri="{BB962C8B-B14F-4D97-AF65-F5344CB8AC3E}">
        <p14:creationId xmlns:p14="http://schemas.microsoft.com/office/powerpoint/2010/main" val="2214129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79512" y="404664"/>
            <a:ext cx="8712968" cy="6120680"/>
          </a:xfrm>
        </p:spPr>
        <p:txBody>
          <a:bodyPr>
            <a:normAutofit/>
          </a:bodyPr>
          <a:lstStyle/>
          <a:p>
            <a:pPr marL="0" indent="0">
              <a:buNone/>
            </a:pPr>
            <a:r>
              <a:rPr lang="pt-BR" sz="3600" dirty="0">
                <a:latin typeface="Arial" panose="020B0604020202020204" pitchFamily="34" charset="0"/>
                <a:cs typeface="Arial" panose="020B0604020202020204" pitchFamily="34" charset="0"/>
              </a:rPr>
              <a:t> 2 - 	Onde houver um santuário, Deste grande padroeiro, Nos caminhos que eu passar, Serei sempre seu romeiro, Pra pedir por minha terra, Pra pedir por minha gente. Pra pedir que em cada lar, O amor seja presente.</a:t>
            </a:r>
          </a:p>
          <a:p>
            <a:pPr marL="0" indent="0">
              <a:buNone/>
            </a:pPr>
            <a:r>
              <a:rPr lang="pt-BR" sz="3600" b="1" dirty="0" smtClean="0">
                <a:latin typeface="Arial" panose="020B0604020202020204" pitchFamily="34" charset="0"/>
                <a:cs typeface="Arial" panose="020B0604020202020204" pitchFamily="34" charset="0"/>
              </a:rPr>
              <a:t>Santo </a:t>
            </a:r>
            <a:r>
              <a:rPr lang="pt-BR" sz="3600" b="1" dirty="0">
                <a:latin typeface="Arial" panose="020B0604020202020204" pitchFamily="34" charset="0"/>
                <a:cs typeface="Arial" panose="020B0604020202020204" pitchFamily="34" charset="0"/>
              </a:rPr>
              <a:t>Antônio, Santo Antônio, tu que levas em teus braços, Jesus Cristo ainda </a:t>
            </a:r>
            <a:r>
              <a:rPr lang="pt-BR" sz="3600" b="1" dirty="0" smtClean="0">
                <a:latin typeface="Arial" panose="020B0604020202020204" pitchFamily="34" charset="0"/>
                <a:cs typeface="Arial" panose="020B0604020202020204" pitchFamily="34" charset="0"/>
              </a:rPr>
              <a:t>criança Ilumina </a:t>
            </a:r>
            <a:r>
              <a:rPr lang="pt-BR" sz="3600" b="1" dirty="0">
                <a:latin typeface="Arial" panose="020B0604020202020204" pitchFamily="34" charset="0"/>
                <a:cs typeface="Arial" panose="020B0604020202020204" pitchFamily="34" charset="0"/>
              </a:rPr>
              <a:t>os meus passos, dai-me um pouco de esperança.</a:t>
            </a:r>
            <a:endParaRPr lang="pt-BR" sz="3600" dirty="0">
              <a:latin typeface="Arial" panose="020B0604020202020204" pitchFamily="34" charset="0"/>
              <a:cs typeface="Arial" panose="020B0604020202020204" pitchFamily="34" charset="0"/>
            </a:endParaRPr>
          </a:p>
          <a:p>
            <a:endParaRPr lang="pt-BR" dirty="0"/>
          </a:p>
        </p:txBody>
      </p:sp>
    </p:spTree>
    <p:extLst>
      <p:ext uri="{BB962C8B-B14F-4D97-AF65-F5344CB8AC3E}">
        <p14:creationId xmlns:p14="http://schemas.microsoft.com/office/powerpoint/2010/main" val="10261706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ACENDER A VELA</a:t>
            </a:r>
            <a:endParaRPr lang="pt-BR" dirty="0"/>
          </a:p>
        </p:txBody>
      </p:sp>
      <p:sp>
        <p:nvSpPr>
          <p:cNvPr id="3" name="Espaço Reservado para Conteúdo 2"/>
          <p:cNvSpPr>
            <a:spLocks noGrp="1"/>
          </p:cNvSpPr>
          <p:nvPr>
            <p:ph idx="1"/>
          </p:nvPr>
        </p:nvSpPr>
        <p:spPr/>
        <p:txBody>
          <a:bodyPr>
            <a:normAutofit lnSpcReduction="10000"/>
          </a:bodyPr>
          <a:lstStyle/>
          <a:p>
            <a:pPr marL="0" indent="0">
              <a:buNone/>
            </a:pPr>
            <a:r>
              <a:rPr lang="pt-BR" i="1" dirty="0" smtClean="0"/>
              <a:t> D                                                         G</a:t>
            </a:r>
          </a:p>
          <a:p>
            <a:pPr marL="0" indent="0">
              <a:buNone/>
            </a:pPr>
            <a:r>
              <a:rPr lang="pt-BR" i="1" dirty="0" smtClean="0"/>
              <a:t>1- HOJE SÃO TREZE dias, </a:t>
            </a:r>
            <a:r>
              <a:rPr lang="pt-BR" i="1" dirty="0"/>
              <a:t>da trezena irmão, Santo </a:t>
            </a:r>
            <a:endParaRPr lang="pt-BR" i="1" dirty="0" smtClean="0"/>
          </a:p>
          <a:p>
            <a:pPr marL="0" indent="0">
              <a:buNone/>
            </a:pPr>
            <a:r>
              <a:rPr lang="pt-BR" i="1" dirty="0" smtClean="0"/>
              <a:t>                    A7                           D</a:t>
            </a:r>
          </a:p>
          <a:p>
            <a:pPr marL="0" indent="0">
              <a:buNone/>
            </a:pPr>
            <a:r>
              <a:rPr lang="pt-BR" i="1" dirty="0" err="1" smtClean="0"/>
              <a:t>Antonio</a:t>
            </a:r>
            <a:r>
              <a:rPr lang="pt-BR" i="1" dirty="0" smtClean="0"/>
              <a:t> </a:t>
            </a:r>
            <a:r>
              <a:rPr lang="pt-BR" i="1" dirty="0"/>
              <a:t>pedimos sua intercessão</a:t>
            </a:r>
            <a:r>
              <a:rPr lang="pt-BR" i="1" dirty="0" smtClean="0"/>
              <a:t>.</a:t>
            </a:r>
          </a:p>
          <a:p>
            <a:pPr marL="0" indent="0">
              <a:buNone/>
            </a:pPr>
            <a:endParaRPr lang="pt-BR" dirty="0"/>
          </a:p>
          <a:p>
            <a:pPr marL="0" indent="0">
              <a:buNone/>
            </a:pPr>
            <a:r>
              <a:rPr lang="pt-BR" b="1" dirty="0"/>
              <a:t>Algo bom vai acontecer, algo bom Deus tem </a:t>
            </a:r>
            <a:r>
              <a:rPr lang="pt-BR" b="1" dirty="0" smtClean="0"/>
              <a:t>pra</a:t>
            </a:r>
          </a:p>
          <a:p>
            <a:pPr marL="0" indent="0">
              <a:buNone/>
            </a:pPr>
            <a:r>
              <a:rPr lang="pt-BR" b="1" dirty="0" smtClean="0"/>
              <a:t> G                        A7                                     D</a:t>
            </a:r>
          </a:p>
          <a:p>
            <a:pPr marL="0" indent="0">
              <a:buNone/>
            </a:pPr>
            <a:r>
              <a:rPr lang="pt-BR" b="1" dirty="0" smtClean="0"/>
              <a:t>nós, reunidos aqui só pra louvar o Senhor.</a:t>
            </a:r>
            <a:endParaRPr lang="pt-BR" dirty="0" smtClean="0"/>
          </a:p>
          <a:p>
            <a:pPr marL="0" indent="0">
              <a:buNone/>
            </a:pPr>
            <a:endParaRPr lang="pt-BR" dirty="0"/>
          </a:p>
        </p:txBody>
      </p:sp>
    </p:spTree>
    <p:extLst>
      <p:ext uri="{BB962C8B-B14F-4D97-AF65-F5344CB8AC3E}">
        <p14:creationId xmlns:p14="http://schemas.microsoft.com/office/powerpoint/2010/main" val="32093100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igrejasantoantonio.com.br/novo/images/stories/stoantoni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7" y="0"/>
            <a:ext cx="5556073" cy="6741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06560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457200" y="274638"/>
            <a:ext cx="8229600" cy="706090"/>
          </a:xfrm>
        </p:spPr>
        <p:txBody>
          <a:bodyPr>
            <a:normAutofit/>
          </a:bodyPr>
          <a:lstStyle/>
          <a:p>
            <a:r>
              <a:rPr lang="pt-BR" sz="3600" b="1" dirty="0" smtClean="0"/>
              <a:t>ORAÇÃO DE SANTO ANTONIO</a:t>
            </a:r>
            <a:endParaRPr lang="pt-BR" sz="3600" b="1" dirty="0"/>
          </a:p>
        </p:txBody>
      </p:sp>
      <p:sp>
        <p:nvSpPr>
          <p:cNvPr id="6" name="Espaço Reservado para Conteúdo 5"/>
          <p:cNvSpPr>
            <a:spLocks noGrp="1"/>
          </p:cNvSpPr>
          <p:nvPr>
            <p:ph idx="1"/>
          </p:nvPr>
        </p:nvSpPr>
        <p:spPr>
          <a:xfrm>
            <a:off x="251520" y="908720"/>
            <a:ext cx="8892480" cy="5949280"/>
          </a:xfrm>
        </p:spPr>
        <p:txBody>
          <a:bodyPr>
            <a:normAutofit fontScale="70000" lnSpcReduction="20000"/>
          </a:bodyPr>
          <a:lstStyle/>
          <a:p>
            <a:pPr marL="0" indent="0">
              <a:lnSpc>
                <a:spcPct val="120000"/>
              </a:lnSpc>
              <a:buNone/>
            </a:pPr>
            <a:r>
              <a:rPr lang="pt-BR" sz="5900" b="1" dirty="0" smtClean="0">
                <a:latin typeface="Arial" panose="020B0604020202020204" pitchFamily="34" charset="0"/>
                <a:cs typeface="Arial" panose="020B0604020202020204" pitchFamily="34" charset="0"/>
              </a:rPr>
              <a:t>Lembrai-vos</a:t>
            </a:r>
            <a:r>
              <a:rPr lang="pt-BR" sz="5900" b="1" dirty="0">
                <a:latin typeface="Arial" panose="020B0604020202020204" pitchFamily="34" charset="0"/>
                <a:cs typeface="Arial" panose="020B0604020202020204" pitchFamily="34" charset="0"/>
              </a:rPr>
              <a:t>, ó glorioso Santo Antônio, amigo do menino Jesus, filho querido de Maria Imaculada, de que nunca se ouviu dizer que algum daqueles que tenha recorrido a vós e implorado a vossa proteção tenha sido abandonado. </a:t>
            </a:r>
            <a:endParaRPr lang="pt-BR" dirty="0"/>
          </a:p>
        </p:txBody>
      </p:sp>
    </p:spTree>
    <p:extLst>
      <p:ext uri="{BB962C8B-B14F-4D97-AF65-F5344CB8AC3E}">
        <p14:creationId xmlns:p14="http://schemas.microsoft.com/office/powerpoint/2010/main" val="2212501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Conteúdo 5"/>
          <p:cNvSpPr>
            <a:spLocks noGrp="1"/>
          </p:cNvSpPr>
          <p:nvPr>
            <p:ph idx="1"/>
          </p:nvPr>
        </p:nvSpPr>
        <p:spPr>
          <a:xfrm>
            <a:off x="251520" y="116632"/>
            <a:ext cx="8712968" cy="6552728"/>
          </a:xfrm>
        </p:spPr>
        <p:txBody>
          <a:bodyPr>
            <a:normAutofit fontScale="62500" lnSpcReduction="20000"/>
          </a:bodyPr>
          <a:lstStyle/>
          <a:p>
            <a:pPr marL="0" indent="0">
              <a:lnSpc>
                <a:spcPct val="120000"/>
              </a:lnSpc>
              <a:buNone/>
            </a:pPr>
            <a:r>
              <a:rPr lang="pt-BR" sz="5900" b="1" dirty="0" smtClean="0">
                <a:latin typeface="Arial" panose="020B0604020202020204" pitchFamily="34" charset="0"/>
                <a:cs typeface="Arial" panose="020B0604020202020204" pitchFamily="34" charset="0"/>
              </a:rPr>
              <a:t>Animado </a:t>
            </a:r>
            <a:r>
              <a:rPr lang="pt-BR" sz="5900" b="1" dirty="0">
                <a:latin typeface="Arial" panose="020B0604020202020204" pitchFamily="34" charset="0"/>
                <a:cs typeface="Arial" panose="020B0604020202020204" pitchFamily="34" charset="0"/>
              </a:rPr>
              <a:t>de igual confiança, venho a vós, ó fiel consolador dos aflitos, gemendo sob o peso dos meus pecados; e, embora pecador, ouso aparecer diante de vós. Não Rejeiteis, pois, a minha súplica, vós que sois tão poderoso no coração de Jesus, mas escutai-a favoravelmente e dignai-vos atendê-la . Amém</a:t>
            </a:r>
          </a:p>
          <a:p>
            <a:pPr marL="0" indent="0">
              <a:lnSpc>
                <a:spcPct val="120000"/>
              </a:lnSpc>
              <a:buNone/>
            </a:pPr>
            <a:r>
              <a:rPr lang="pt-BR" sz="5900" b="1" dirty="0">
                <a:latin typeface="Arial" panose="020B0604020202020204" pitchFamily="34" charset="0"/>
                <a:cs typeface="Arial" panose="020B0604020202020204" pitchFamily="34" charset="0"/>
              </a:rPr>
              <a:t>Pai Nosso... Ave Maria... Glória ao Pai...</a:t>
            </a:r>
          </a:p>
          <a:p>
            <a:endParaRPr lang="pt-BR" dirty="0"/>
          </a:p>
        </p:txBody>
      </p:sp>
    </p:spTree>
    <p:extLst>
      <p:ext uri="{BB962C8B-B14F-4D97-AF65-F5344CB8AC3E}">
        <p14:creationId xmlns:p14="http://schemas.microsoft.com/office/powerpoint/2010/main" val="36405666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igrejasantoantonio.com.br/novo/images/stories/stoantoni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7" y="0"/>
            <a:ext cx="5556073" cy="6741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44094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346050"/>
          </a:xfrm>
        </p:spPr>
        <p:txBody>
          <a:bodyPr>
            <a:normAutofit fontScale="90000"/>
          </a:bodyPr>
          <a:lstStyle/>
          <a:p>
            <a:r>
              <a:rPr lang="pt-BR" b="1" dirty="0" smtClean="0"/>
              <a:t>HINO 2</a:t>
            </a:r>
            <a:endParaRPr lang="pt-BR" b="1" dirty="0"/>
          </a:p>
        </p:txBody>
      </p:sp>
      <p:sp>
        <p:nvSpPr>
          <p:cNvPr id="3" name="Espaço Reservado para Conteúdo 2"/>
          <p:cNvSpPr>
            <a:spLocks noGrp="1"/>
          </p:cNvSpPr>
          <p:nvPr>
            <p:ph idx="1"/>
          </p:nvPr>
        </p:nvSpPr>
        <p:spPr>
          <a:xfrm>
            <a:off x="107504" y="764704"/>
            <a:ext cx="8856984" cy="5361459"/>
          </a:xfrm>
        </p:spPr>
        <p:txBody>
          <a:bodyPr>
            <a:noAutofit/>
          </a:bodyPr>
          <a:lstStyle/>
          <a:p>
            <a:pPr marL="0" indent="0">
              <a:buNone/>
            </a:pPr>
            <a:r>
              <a:rPr lang="pt-BR" sz="3600" b="1" dirty="0">
                <a:latin typeface="Arial" panose="020B0604020202020204" pitchFamily="34" charset="0"/>
                <a:cs typeface="Arial" panose="020B0604020202020204" pitchFamily="34" charset="0"/>
              </a:rPr>
              <a:t>Ó SANTO ANTÔNIO, TÃO ILUSTRE PREGADOR, SOCORREI OS NECESSITADOS,ABENÇOAI TODO SOFREDOR.</a:t>
            </a:r>
            <a:r>
              <a:rPr lang="pt-BR" sz="3600" dirty="0">
                <a:latin typeface="Arial" panose="020B0604020202020204" pitchFamily="34" charset="0"/>
                <a:cs typeface="Arial" panose="020B0604020202020204" pitchFamily="34" charset="0"/>
              </a:rPr>
              <a:t/>
            </a:r>
            <a:br>
              <a:rPr lang="pt-BR" sz="3600" dirty="0">
                <a:latin typeface="Arial" panose="020B0604020202020204" pitchFamily="34" charset="0"/>
                <a:cs typeface="Arial" panose="020B0604020202020204" pitchFamily="34" charset="0"/>
              </a:rPr>
            </a:br>
            <a:r>
              <a:rPr lang="pt-BR" sz="3600" dirty="0">
                <a:latin typeface="Arial" panose="020B0604020202020204" pitchFamily="34" charset="0"/>
                <a:cs typeface="Arial" panose="020B0604020202020204" pitchFamily="34" charset="0"/>
              </a:rPr>
              <a:t>-Com muita fé, vou cumprir minha devoção vou rezar uma trezena, reunir o povo na oração, lá na capela com as famílias reunidas ao redor da mesa santa celebrar o Deus da vida.</a:t>
            </a:r>
            <a:br>
              <a:rPr lang="pt-BR" sz="3600" dirty="0">
                <a:latin typeface="Arial" panose="020B0604020202020204" pitchFamily="34" charset="0"/>
                <a:cs typeface="Arial" panose="020B0604020202020204" pitchFamily="34" charset="0"/>
              </a:rPr>
            </a:br>
            <a:endParaRPr lang="pt-BR"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99734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07504" y="0"/>
            <a:ext cx="8928992" cy="6741368"/>
          </a:xfrm>
        </p:spPr>
        <p:txBody>
          <a:bodyPr>
            <a:noAutofit/>
          </a:bodyPr>
          <a:lstStyle/>
          <a:p>
            <a:pPr marL="0" indent="0">
              <a:buNone/>
            </a:pPr>
            <a:r>
              <a:rPr lang="pt-BR" dirty="0" smtClean="0">
                <a:latin typeface="Arial" panose="020B0604020202020204" pitchFamily="34" charset="0"/>
                <a:cs typeface="Arial" panose="020B0604020202020204" pitchFamily="34" charset="0"/>
              </a:rPr>
              <a:t>-</a:t>
            </a:r>
            <a:r>
              <a:rPr lang="pt-BR" dirty="0">
                <a:latin typeface="Arial" panose="020B0604020202020204" pitchFamily="34" charset="0"/>
                <a:cs typeface="Arial" panose="020B0604020202020204" pitchFamily="34" charset="0"/>
              </a:rPr>
              <a:t>Como discípulo assumiu a profecia, foi o mestre do Evangelho, título que o honraria. O que se sabe é que ele incomodava, foi até pregar aos peixes quando não o escutaram</a:t>
            </a:r>
            <a:r>
              <a:rPr lang="pt-BR" dirty="0" smtClean="0">
                <a:latin typeface="Arial" panose="020B0604020202020204" pitchFamily="34" charset="0"/>
                <a:cs typeface="Arial" panose="020B0604020202020204" pitchFamily="34" charset="0"/>
              </a:rPr>
              <a:t>.</a:t>
            </a:r>
          </a:p>
          <a:p>
            <a:pPr marL="0" indent="0">
              <a:buNone/>
            </a:pPr>
            <a:r>
              <a:rPr lang="pt-BR" b="1" dirty="0">
                <a:latin typeface="Arial" panose="020B0604020202020204" pitchFamily="34" charset="0"/>
                <a:cs typeface="Arial" panose="020B0604020202020204" pitchFamily="34" charset="0"/>
              </a:rPr>
              <a:t>Ó SANTO ANTÔNIO, TÃO ILUSTRE PREGADOR, SOCORREI OS NECESSITADOS,ABENÇOAI TODO SOFREDOR.</a:t>
            </a:r>
            <a:r>
              <a:rPr lang="pt-BR" dirty="0">
                <a:latin typeface="Arial" panose="020B0604020202020204" pitchFamily="34" charset="0"/>
                <a:cs typeface="Arial" panose="020B0604020202020204" pitchFamily="34" charset="0"/>
              </a:rPr>
              <a:t/>
            </a:r>
            <a:br>
              <a:rPr lang="pt-BR" dirty="0">
                <a:latin typeface="Arial" panose="020B0604020202020204" pitchFamily="34" charset="0"/>
                <a:cs typeface="Arial" panose="020B0604020202020204" pitchFamily="34" charset="0"/>
              </a:rPr>
            </a:br>
            <a:r>
              <a:rPr lang="pt-BR" dirty="0">
                <a:latin typeface="Arial" panose="020B0604020202020204" pitchFamily="34" charset="0"/>
                <a:cs typeface="Arial" panose="020B0604020202020204" pitchFamily="34" charset="0"/>
              </a:rPr>
              <a:t>-Homem de Deus pelo mundo percorria, preparando a humanidade para o reino que viria. Palavra simples exortava o mensageiro, " ELE CRISTO,VEIO A TI PARA PODERES IR A ELE.”</a:t>
            </a:r>
            <a:endParaRPr lang="pt-B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81407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igrejasantoantonio.com.br/novo/images/stories/stoantoni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7" y="0"/>
            <a:ext cx="5556073" cy="6741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8651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346050"/>
          </a:xfrm>
        </p:spPr>
        <p:txBody>
          <a:bodyPr>
            <a:normAutofit fontScale="90000"/>
          </a:bodyPr>
          <a:lstStyle/>
          <a:p>
            <a:r>
              <a:rPr lang="pt-BR" b="1" dirty="0" smtClean="0"/>
              <a:t>HINO 2</a:t>
            </a:r>
            <a:endParaRPr lang="pt-BR" b="1" dirty="0"/>
          </a:p>
        </p:txBody>
      </p:sp>
      <p:sp>
        <p:nvSpPr>
          <p:cNvPr id="3" name="Espaço Reservado para Conteúdo 2"/>
          <p:cNvSpPr>
            <a:spLocks noGrp="1"/>
          </p:cNvSpPr>
          <p:nvPr>
            <p:ph idx="1"/>
          </p:nvPr>
        </p:nvSpPr>
        <p:spPr>
          <a:xfrm>
            <a:off x="107504" y="764704"/>
            <a:ext cx="8856984" cy="5361459"/>
          </a:xfrm>
        </p:spPr>
        <p:txBody>
          <a:bodyPr>
            <a:noAutofit/>
          </a:bodyPr>
          <a:lstStyle/>
          <a:p>
            <a:pPr marL="0" indent="0">
              <a:buNone/>
            </a:pPr>
            <a:r>
              <a:rPr lang="pt-BR" sz="3600" b="1" dirty="0">
                <a:latin typeface="Arial" panose="020B0604020202020204" pitchFamily="34" charset="0"/>
                <a:cs typeface="Arial" panose="020B0604020202020204" pitchFamily="34" charset="0"/>
              </a:rPr>
              <a:t>Ó SANTO ANTÔNIO, TÃO ILUSTRE PREGADOR, SOCORREI OS NECESSITADOS,ABENÇOAI TODO SOFREDOR.</a:t>
            </a:r>
            <a:r>
              <a:rPr lang="pt-BR" sz="3600" dirty="0">
                <a:latin typeface="Arial" panose="020B0604020202020204" pitchFamily="34" charset="0"/>
                <a:cs typeface="Arial" panose="020B0604020202020204" pitchFamily="34" charset="0"/>
              </a:rPr>
              <a:t/>
            </a:r>
            <a:br>
              <a:rPr lang="pt-BR" sz="3600" dirty="0">
                <a:latin typeface="Arial" panose="020B0604020202020204" pitchFamily="34" charset="0"/>
                <a:cs typeface="Arial" panose="020B0604020202020204" pitchFamily="34" charset="0"/>
              </a:rPr>
            </a:br>
            <a:r>
              <a:rPr lang="pt-BR" sz="3600" dirty="0">
                <a:latin typeface="Arial" panose="020B0604020202020204" pitchFamily="34" charset="0"/>
                <a:cs typeface="Arial" panose="020B0604020202020204" pitchFamily="34" charset="0"/>
              </a:rPr>
              <a:t>-Com muita fé, vou cumprir minha devoção vou rezar uma trezena, reunir o povo na oração, lá na capela com as famílias reunidas ao redor da mesa santa celebrar o Deus da vida.</a:t>
            </a:r>
            <a:br>
              <a:rPr lang="pt-BR" sz="3600" dirty="0">
                <a:latin typeface="Arial" panose="020B0604020202020204" pitchFamily="34" charset="0"/>
                <a:cs typeface="Arial" panose="020B0604020202020204" pitchFamily="34" charset="0"/>
              </a:rPr>
            </a:br>
            <a:endParaRPr lang="pt-BR"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49900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07504" y="0"/>
            <a:ext cx="8928992" cy="6741368"/>
          </a:xfrm>
        </p:spPr>
        <p:txBody>
          <a:bodyPr>
            <a:noAutofit/>
          </a:bodyPr>
          <a:lstStyle/>
          <a:p>
            <a:pPr marL="0" indent="0">
              <a:buNone/>
            </a:pPr>
            <a:r>
              <a:rPr lang="pt-BR" dirty="0" smtClean="0">
                <a:latin typeface="Arial" panose="020B0604020202020204" pitchFamily="34" charset="0"/>
                <a:cs typeface="Arial" panose="020B0604020202020204" pitchFamily="34" charset="0"/>
              </a:rPr>
              <a:t>-</a:t>
            </a:r>
            <a:r>
              <a:rPr lang="pt-BR" dirty="0">
                <a:latin typeface="Arial" panose="020B0604020202020204" pitchFamily="34" charset="0"/>
                <a:cs typeface="Arial" panose="020B0604020202020204" pitchFamily="34" charset="0"/>
              </a:rPr>
              <a:t>Como discípulo assumiu a profecia, foi o mestre do Evangelho, título que o honraria. O que se sabe é que ele incomodava, foi até pregar aos peixes quando não o escutaram</a:t>
            </a:r>
            <a:r>
              <a:rPr lang="pt-BR" dirty="0" smtClean="0">
                <a:latin typeface="Arial" panose="020B0604020202020204" pitchFamily="34" charset="0"/>
                <a:cs typeface="Arial" panose="020B0604020202020204" pitchFamily="34" charset="0"/>
              </a:rPr>
              <a:t>.</a:t>
            </a:r>
          </a:p>
          <a:p>
            <a:pPr marL="0" indent="0">
              <a:buNone/>
            </a:pPr>
            <a:r>
              <a:rPr lang="pt-BR" b="1" dirty="0">
                <a:latin typeface="Arial" panose="020B0604020202020204" pitchFamily="34" charset="0"/>
                <a:cs typeface="Arial" panose="020B0604020202020204" pitchFamily="34" charset="0"/>
              </a:rPr>
              <a:t>Ó SANTO ANTÔNIO, TÃO ILUSTRE PREGADOR, SOCORREI OS NECESSITADOS,ABENÇOAI TODO SOFREDOR.</a:t>
            </a:r>
            <a:r>
              <a:rPr lang="pt-BR" dirty="0">
                <a:latin typeface="Arial" panose="020B0604020202020204" pitchFamily="34" charset="0"/>
                <a:cs typeface="Arial" panose="020B0604020202020204" pitchFamily="34" charset="0"/>
              </a:rPr>
              <a:t/>
            </a:r>
            <a:br>
              <a:rPr lang="pt-BR" dirty="0">
                <a:latin typeface="Arial" panose="020B0604020202020204" pitchFamily="34" charset="0"/>
                <a:cs typeface="Arial" panose="020B0604020202020204" pitchFamily="34" charset="0"/>
              </a:rPr>
            </a:br>
            <a:r>
              <a:rPr lang="pt-BR" dirty="0">
                <a:latin typeface="Arial" panose="020B0604020202020204" pitchFamily="34" charset="0"/>
                <a:cs typeface="Arial" panose="020B0604020202020204" pitchFamily="34" charset="0"/>
              </a:rPr>
              <a:t>-Homem de Deus pelo mundo percorria, preparando a humanidade para o reino que viria. Palavra simples exortava o mensageiro, " ELE CRISTO,VEIO A TI PARA PODERES IR A ELE.”</a:t>
            </a:r>
            <a:endParaRPr lang="pt-B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98281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igrejasantoantonio.com.br/novo/images/stories/stoantoni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7" y="0"/>
            <a:ext cx="5556073" cy="6741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6105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SINAL DA CRUZ</a:t>
            </a:r>
            <a:endParaRPr lang="pt-BR" dirty="0"/>
          </a:p>
        </p:txBody>
      </p:sp>
      <p:sp>
        <p:nvSpPr>
          <p:cNvPr id="3" name="Espaço Reservado para Conteúdo 2"/>
          <p:cNvSpPr>
            <a:spLocks noGrp="1"/>
          </p:cNvSpPr>
          <p:nvPr>
            <p:ph idx="1"/>
          </p:nvPr>
        </p:nvSpPr>
        <p:spPr/>
        <p:txBody>
          <a:bodyPr/>
          <a:lstStyle/>
          <a:p>
            <a:endParaRPr lang="pt-BR" dirty="0"/>
          </a:p>
        </p:txBody>
      </p:sp>
    </p:spTree>
    <p:extLst>
      <p:ext uri="{BB962C8B-B14F-4D97-AF65-F5344CB8AC3E}">
        <p14:creationId xmlns:p14="http://schemas.microsoft.com/office/powerpoint/2010/main" val="579554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79512" y="332656"/>
            <a:ext cx="8712968" cy="5793507"/>
          </a:xfrm>
        </p:spPr>
        <p:txBody>
          <a:bodyPr>
            <a:normAutofit fontScale="25000" lnSpcReduction="20000"/>
          </a:bodyPr>
          <a:lstStyle/>
          <a:p>
            <a:pPr marL="0" indent="0">
              <a:lnSpc>
                <a:spcPct val="120000"/>
              </a:lnSpc>
              <a:buNone/>
            </a:pPr>
            <a:r>
              <a:rPr lang="pt-BR" sz="16000" b="1" dirty="0" smtClean="0"/>
              <a:t>ATO </a:t>
            </a:r>
            <a:r>
              <a:rPr lang="pt-BR" sz="16000" b="1" dirty="0"/>
              <a:t>PENITENCIAL </a:t>
            </a:r>
            <a:endParaRPr lang="pt-BR" sz="16000" b="1" dirty="0" smtClean="0"/>
          </a:p>
          <a:p>
            <a:pPr marL="0" indent="0">
              <a:lnSpc>
                <a:spcPct val="120000"/>
              </a:lnSpc>
              <a:buNone/>
            </a:pPr>
            <a:endParaRPr lang="pt-BR" sz="11000" dirty="0"/>
          </a:p>
          <a:p>
            <a:pPr marL="0" indent="0">
              <a:lnSpc>
                <a:spcPct val="120000"/>
              </a:lnSpc>
              <a:buNone/>
            </a:pPr>
            <a:r>
              <a:rPr lang="pt-BR" sz="12800" dirty="0" smtClean="0">
                <a:latin typeface="Arial" panose="020B0604020202020204" pitchFamily="34" charset="0"/>
                <a:cs typeface="Arial" panose="020B0604020202020204" pitchFamily="34" charset="0"/>
              </a:rPr>
              <a:t>1. Pelos </a:t>
            </a:r>
            <a:r>
              <a:rPr lang="pt-BR" sz="12800" dirty="0">
                <a:latin typeface="Arial" panose="020B0604020202020204" pitchFamily="34" charset="0"/>
                <a:cs typeface="Arial" panose="020B0604020202020204" pitchFamily="34" charset="0"/>
              </a:rPr>
              <a:t>pecados, erros passados, por divisões na tua Igreja, ó Jesus</a:t>
            </a:r>
            <a:r>
              <a:rPr lang="pt-BR" sz="12800" dirty="0" smtClean="0">
                <a:latin typeface="Arial" panose="020B0604020202020204" pitchFamily="34" charset="0"/>
                <a:cs typeface="Arial" panose="020B0604020202020204" pitchFamily="34" charset="0"/>
              </a:rPr>
              <a:t>.</a:t>
            </a:r>
          </a:p>
          <a:p>
            <a:pPr marL="0" indent="0">
              <a:buNone/>
            </a:pPr>
            <a:r>
              <a:rPr lang="pt-BR" sz="12800" dirty="0">
                <a:latin typeface="Arial" panose="020B0604020202020204" pitchFamily="34" charset="0"/>
                <a:cs typeface="Arial" panose="020B0604020202020204" pitchFamily="34" charset="0"/>
              </a:rPr>
              <a:t/>
            </a:r>
            <a:br>
              <a:rPr lang="pt-BR" sz="12800" dirty="0">
                <a:latin typeface="Arial" panose="020B0604020202020204" pitchFamily="34" charset="0"/>
                <a:cs typeface="Arial" panose="020B0604020202020204" pitchFamily="34" charset="0"/>
              </a:rPr>
            </a:br>
            <a:r>
              <a:rPr lang="pt-BR" sz="12800" b="1" dirty="0">
                <a:latin typeface="Arial" panose="020B0604020202020204" pitchFamily="34" charset="0"/>
                <a:cs typeface="Arial" panose="020B0604020202020204" pitchFamily="34" charset="0"/>
              </a:rPr>
              <a:t>Senhor Piedade! (3 vezes) Piedade de nós. (bis)</a:t>
            </a:r>
            <a:r>
              <a:rPr lang="pt-BR" sz="12800" dirty="0">
                <a:latin typeface="Arial" panose="020B0604020202020204" pitchFamily="34" charset="0"/>
                <a:cs typeface="Arial" panose="020B0604020202020204" pitchFamily="34" charset="0"/>
              </a:rPr>
              <a:t/>
            </a:r>
            <a:br>
              <a:rPr lang="pt-BR" sz="12800" dirty="0">
                <a:latin typeface="Arial" panose="020B0604020202020204" pitchFamily="34" charset="0"/>
                <a:cs typeface="Arial" panose="020B0604020202020204" pitchFamily="34" charset="0"/>
              </a:rPr>
            </a:br>
            <a:endParaRPr lang="pt-BR" sz="12800" dirty="0" smtClean="0">
              <a:latin typeface="Arial" panose="020B0604020202020204" pitchFamily="34" charset="0"/>
              <a:cs typeface="Arial" panose="020B0604020202020204" pitchFamily="34" charset="0"/>
            </a:endParaRPr>
          </a:p>
          <a:p>
            <a:pPr marL="0" indent="0">
              <a:buNone/>
            </a:pPr>
            <a:r>
              <a:rPr lang="pt-BR" sz="12800" dirty="0" smtClean="0">
                <a:latin typeface="Arial" panose="020B0604020202020204" pitchFamily="34" charset="0"/>
                <a:cs typeface="Arial" panose="020B0604020202020204" pitchFamily="34" charset="0"/>
              </a:rPr>
              <a:t>2</a:t>
            </a:r>
            <a:r>
              <a:rPr lang="pt-BR" sz="12800" dirty="0">
                <a:latin typeface="Arial" panose="020B0604020202020204" pitchFamily="34" charset="0"/>
                <a:cs typeface="Arial" panose="020B0604020202020204" pitchFamily="34" charset="0"/>
              </a:rPr>
              <a:t>. Quem não aceita, quem te rejeita, pode não crer por ver cristãos que vivem mal!</a:t>
            </a:r>
            <a:br>
              <a:rPr lang="pt-BR" sz="12800" dirty="0">
                <a:latin typeface="Arial" panose="020B0604020202020204" pitchFamily="34" charset="0"/>
                <a:cs typeface="Arial" panose="020B0604020202020204" pitchFamily="34" charset="0"/>
              </a:rPr>
            </a:br>
            <a:r>
              <a:rPr lang="pt-BR" sz="12800" dirty="0">
                <a:latin typeface="Arial" panose="020B0604020202020204" pitchFamily="34" charset="0"/>
                <a:cs typeface="Arial" panose="020B0604020202020204" pitchFamily="34" charset="0"/>
              </a:rPr>
              <a:t/>
            </a:r>
            <a:br>
              <a:rPr lang="pt-BR" sz="12800" dirty="0">
                <a:latin typeface="Arial" panose="020B0604020202020204" pitchFamily="34" charset="0"/>
                <a:cs typeface="Arial" panose="020B0604020202020204" pitchFamily="34" charset="0"/>
              </a:rPr>
            </a:br>
            <a:r>
              <a:rPr lang="pt-BR" sz="12800" dirty="0">
                <a:latin typeface="Arial" panose="020B0604020202020204" pitchFamily="34" charset="0"/>
                <a:cs typeface="Arial" panose="020B0604020202020204" pitchFamily="34" charset="0"/>
              </a:rPr>
              <a:t>3. Hoje se a vida é tão ferida, deve-se a culpa, à indiferença dos cristãos.</a:t>
            </a:r>
            <a:r>
              <a:rPr lang="pt-BR" sz="12800" dirty="0"/>
              <a:t/>
            </a:r>
            <a:br>
              <a:rPr lang="pt-BR" sz="12800" dirty="0"/>
            </a:br>
            <a:r>
              <a:rPr lang="pt-BR" sz="12800" dirty="0"/>
              <a:t/>
            </a:r>
            <a:br>
              <a:rPr lang="pt-BR" sz="12800" dirty="0"/>
            </a:br>
            <a:r>
              <a:rPr lang="pt-BR" sz="12800" dirty="0"/>
              <a:t/>
            </a:r>
            <a:br>
              <a:rPr lang="pt-BR" sz="12800" dirty="0"/>
            </a:br>
            <a:endParaRPr lang="pt-BR" sz="12800" dirty="0"/>
          </a:p>
        </p:txBody>
      </p:sp>
    </p:spTree>
    <p:extLst>
      <p:ext uri="{BB962C8B-B14F-4D97-AF65-F5344CB8AC3E}">
        <p14:creationId xmlns:p14="http://schemas.microsoft.com/office/powerpoint/2010/main" val="1596898344"/>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sign padrão">
  <a:themeElements>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sign padrão">
      <a:majorFont>
        <a:latin typeface="Arial"/>
        <a:ea typeface=""/>
        <a:cs typeface=""/>
      </a:majorFont>
      <a:minorFont>
        <a:latin typeface="Arial"/>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sign padrã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sign padrã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sign padrã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sign padrã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sign padrã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sign padrã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sign padrã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sign padrã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sign padrã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sign padrã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sign padrã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80</TotalTime>
  <Words>940</Words>
  <Application>Microsoft Office PowerPoint</Application>
  <PresentationFormat>Apresentação na tela (4:3)</PresentationFormat>
  <Paragraphs>72</Paragraphs>
  <Slides>36</Slides>
  <Notes>0</Notes>
  <HiddenSlides>0</HiddenSlides>
  <MMClips>0</MMClips>
  <ScaleCrop>false</ScaleCrop>
  <HeadingPairs>
    <vt:vector size="4" baseType="variant">
      <vt:variant>
        <vt:lpstr>Tema</vt:lpstr>
      </vt:variant>
      <vt:variant>
        <vt:i4>2</vt:i4>
      </vt:variant>
      <vt:variant>
        <vt:lpstr>Títulos de slides</vt:lpstr>
      </vt:variant>
      <vt:variant>
        <vt:i4>36</vt:i4>
      </vt:variant>
    </vt:vector>
  </HeadingPairs>
  <TitlesOfParts>
    <vt:vector size="38" baseType="lpstr">
      <vt:lpstr>Tema do Office</vt:lpstr>
      <vt:lpstr>Design padrão</vt:lpstr>
      <vt:lpstr>SEXTO DIA DA TREZENA SEJAM BEM VINDOS</vt:lpstr>
      <vt:lpstr>Apresentação do PowerPoint</vt:lpstr>
      <vt:lpstr>Apresentação do PowerPoint</vt:lpstr>
      <vt:lpstr>Apresentação do PowerPoint</vt:lpstr>
      <vt:lpstr>HINO 2</vt:lpstr>
      <vt:lpstr>Apresentação do PowerPoint</vt:lpstr>
      <vt:lpstr>Apresentação do PowerPoint</vt:lpstr>
      <vt:lpstr>SINAL DA CRUZ</vt:lpstr>
      <vt:lpstr>Apresentação do PowerPoint</vt:lpstr>
      <vt:lpstr>Apresentação do PowerPoint</vt:lpstr>
      <vt:lpstr>HINO DE LOUVOR</vt:lpstr>
      <vt:lpstr>Apresentação do PowerPoint</vt:lpstr>
      <vt:lpstr>Apresentação do PowerPoint</vt:lpstr>
      <vt:lpstr>Apresentação do PowerPoint</vt:lpstr>
      <vt:lpstr>Apresentação do PowerPoint</vt:lpstr>
      <vt:lpstr>Apresentação do PowerPoint</vt:lpstr>
      <vt:lpstr>Apresentação do PowerPoint</vt:lpstr>
      <vt:lpstr>SANTO</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COMUNHÃO</vt:lpstr>
      <vt:lpstr>Apresentação do PowerPoint</vt:lpstr>
      <vt:lpstr>ACENDER A VELA</vt:lpstr>
      <vt:lpstr>Apresentação do PowerPoint</vt:lpstr>
      <vt:lpstr>ORAÇÃO DE SANTO ANTONIO</vt:lpstr>
      <vt:lpstr>Apresentação do PowerPoint</vt:lpstr>
      <vt:lpstr>Apresentação do PowerPoint</vt:lpstr>
      <vt:lpstr>HINO 2</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ORAÇÃO DE SANTO ANTONIO</dc:title>
  <dc:creator>CMSCJ</dc:creator>
  <cp:lastModifiedBy>CELIA</cp:lastModifiedBy>
  <cp:revision>14</cp:revision>
  <dcterms:created xsi:type="dcterms:W3CDTF">2014-05-28T00:13:47Z</dcterms:created>
  <dcterms:modified xsi:type="dcterms:W3CDTF">2014-06-11T21:05:54Z</dcterms:modified>
</cp:coreProperties>
</file>