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pt-BR" sz="3600" b="1" dirty="0" smtClean="0"/>
              <a:t>ORAÇÃO DE SANTO ANTONIO</a:t>
            </a:r>
            <a:endParaRPr lang="pt-BR" sz="3600" b="1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76064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BR" sz="5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Lembrai-vos</a:t>
            </a:r>
            <a:r>
              <a:rPr lang="pt-BR" sz="5900" b="1" dirty="0">
                <a:latin typeface="Arial" panose="020B0604020202020204" pitchFamily="34" charset="0"/>
                <a:cs typeface="Arial" panose="020B0604020202020204" pitchFamily="34" charset="0"/>
              </a:rPr>
              <a:t>, ó glorioso Santo Antônio, amigo do menino Jesus, filho querido de Maria Imaculada, de que nunca se ouviu dizer que algum daqueles que tenha recorrido a vós e implorado a vossa proteção tenha sido abandonado. Animado de igual confiança, venho a vós, ó fiel consolador dos aflitos, gemendo sob o peso dos meus pecados; e, embora pecador, ouso aparecer diante de vós. Não Rejeiteis, pois, a minha súplica, vós que sois tão poderoso no coração de Jesus, mas escutai-a favoravelmente e dignai-vos atendê-la . Amém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BR" sz="5900" b="1" dirty="0">
                <a:latin typeface="Arial" panose="020B0604020202020204" pitchFamily="34" charset="0"/>
                <a:cs typeface="Arial" panose="020B0604020202020204" pitchFamily="34" charset="0"/>
              </a:rPr>
              <a:t>Pai Nosso... Ave Maria... Glória ao Pai...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2501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Apresentação na tela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ORAÇÃO DE SANTO ANTONIO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ORAÇÃO DE SANTO ANTONIO</dc:title>
  <dc:creator>CMSCJ</dc:creator>
  <cp:lastModifiedBy>CELIA</cp:lastModifiedBy>
  <cp:revision>1</cp:revision>
  <dcterms:created xsi:type="dcterms:W3CDTF">2014-05-28T00:13:47Z</dcterms:created>
  <dcterms:modified xsi:type="dcterms:W3CDTF">2014-05-28T00:16:06Z</dcterms:modified>
</cp:coreProperties>
</file>